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9" r:id="rId3"/>
    <p:sldId id="260" r:id="rId4"/>
    <p:sldId id="261" r:id="rId5"/>
    <p:sldId id="272" r:id="rId6"/>
    <p:sldId id="262" r:id="rId7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80D"/>
    <a:srgbClr val="B1C900"/>
    <a:srgbClr val="969710"/>
    <a:srgbClr val="E1E7EE"/>
    <a:srgbClr val="DFE6E2"/>
    <a:srgbClr val="0A2F14"/>
    <a:srgbClr val="0A2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2"/>
    <p:restoredTop sz="95884"/>
  </p:normalViewPr>
  <p:slideViewPr>
    <p:cSldViewPr snapToGrid="0" snapToObjects="1" showGuides="1">
      <p:cViewPr varScale="1">
        <p:scale>
          <a:sx n="98" d="100"/>
          <a:sy n="98" d="100"/>
        </p:scale>
        <p:origin x="200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EEB93-F1BA-764F-B3F8-53BA465694A7}" type="datetimeFigureOut">
              <a:rPr lang="nl-NL" smtClean="0"/>
              <a:t>13-09-2023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CABBE-3020-B340-B2B8-79E8C3BD06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520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Footer</a:t>
            </a:r>
            <a:r>
              <a:rPr lang="nl-NL" dirty="0"/>
              <a:t> en datum worden aangepast/geplaatst via het menu </a:t>
            </a:r>
            <a:r>
              <a:rPr lang="nl-NL" b="1" dirty="0" err="1"/>
              <a:t>Insert</a:t>
            </a:r>
            <a:r>
              <a:rPr lang="nl-NL" b="1" dirty="0"/>
              <a:t>/Invoegen </a:t>
            </a:r>
            <a:r>
              <a:rPr lang="nl-NL" dirty="0"/>
              <a:t>-&gt; </a:t>
            </a:r>
            <a:r>
              <a:rPr lang="nl-NL" b="1" dirty="0"/>
              <a:t>Header &amp; </a:t>
            </a:r>
            <a:r>
              <a:rPr lang="nl-NL" b="1" dirty="0" err="1"/>
              <a:t>Footer</a:t>
            </a:r>
            <a:endParaRPr lang="nl-N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CABBE-3020-B340-B2B8-79E8C3BD066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314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bodytekst heeft minimum 2 niveaus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CABBE-3020-B340-B2B8-79E8C3BD066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88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1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3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4C1B56-D4F3-6E49-9FDC-8D56FD935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51" t="21943" r="3477" b="17831"/>
          <a:stretch/>
        </p:blipFill>
        <p:spPr>
          <a:xfrm>
            <a:off x="0" y="0"/>
            <a:ext cx="12192000" cy="50817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3510A3-31EF-A644-B32E-5E2C3D54F678}"/>
              </a:ext>
            </a:extLst>
          </p:cNvPr>
          <p:cNvSpPr/>
          <p:nvPr userDrawn="1"/>
        </p:nvSpPr>
        <p:spPr>
          <a:xfrm>
            <a:off x="0" y="-4536"/>
            <a:ext cx="12192000" cy="5672380"/>
          </a:xfrm>
          <a:prstGeom prst="rect">
            <a:avLst/>
          </a:prstGeom>
          <a:solidFill>
            <a:srgbClr val="0A221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60D3-DA4B-3641-9FFB-D7525E13C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1096" y="2228988"/>
            <a:ext cx="5574904" cy="13255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9525" indent="0">
              <a:buFontTx/>
              <a:buNone/>
              <a:tabLst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Introtekst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8B3C744-B994-6345-910A-2853BD8B03AF}"/>
              </a:ext>
            </a:extLst>
          </p:cNvPr>
          <p:cNvSpPr/>
          <p:nvPr userDrawn="1"/>
        </p:nvSpPr>
        <p:spPr>
          <a:xfrm>
            <a:off x="0" y="3341077"/>
            <a:ext cx="12192000" cy="3516923"/>
          </a:xfrm>
          <a:custGeom>
            <a:avLst/>
            <a:gdLst>
              <a:gd name="connsiteX0" fmla="*/ 0 w 12192000"/>
              <a:gd name="connsiteY0" fmla="*/ 0 h 3516923"/>
              <a:gd name="connsiteX1" fmla="*/ 12192000 w 12192000"/>
              <a:gd name="connsiteY1" fmla="*/ 0 h 3516923"/>
              <a:gd name="connsiteX2" fmla="*/ 12192000 w 12192000"/>
              <a:gd name="connsiteY2" fmla="*/ 3516923 h 3516923"/>
              <a:gd name="connsiteX3" fmla="*/ 0 w 12192000"/>
              <a:gd name="connsiteY3" fmla="*/ 3516923 h 3516923"/>
              <a:gd name="connsiteX4" fmla="*/ 0 w 12192000"/>
              <a:gd name="connsiteY4" fmla="*/ 0 h 3516923"/>
              <a:gd name="connsiteX0" fmla="*/ 0 w 12192000"/>
              <a:gd name="connsiteY0" fmla="*/ 0 h 3516923"/>
              <a:gd name="connsiteX1" fmla="*/ 501162 w 12192000"/>
              <a:gd name="connsiteY1" fmla="*/ 0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01162 w 12192000"/>
              <a:gd name="connsiteY1" fmla="*/ 0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2347547 w 12192000"/>
              <a:gd name="connsiteY1" fmla="*/ 8968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87838 h 3604761"/>
              <a:gd name="connsiteX1" fmla="*/ 2347547 w 12192000"/>
              <a:gd name="connsiteY1" fmla="*/ 984654 h 3604761"/>
              <a:gd name="connsiteX2" fmla="*/ 4255477 w 12192000"/>
              <a:gd name="connsiteY2" fmla="*/ 87838 h 3604761"/>
              <a:gd name="connsiteX3" fmla="*/ 12192000 w 12192000"/>
              <a:gd name="connsiteY3" fmla="*/ 87838 h 3604761"/>
              <a:gd name="connsiteX4" fmla="*/ 12192000 w 12192000"/>
              <a:gd name="connsiteY4" fmla="*/ 3604761 h 3604761"/>
              <a:gd name="connsiteX5" fmla="*/ 0 w 12192000"/>
              <a:gd name="connsiteY5" fmla="*/ 3604761 h 3604761"/>
              <a:gd name="connsiteX6" fmla="*/ 0 w 12192000"/>
              <a:gd name="connsiteY6" fmla="*/ 87838 h 3604761"/>
              <a:gd name="connsiteX0" fmla="*/ 0 w 12192000"/>
              <a:gd name="connsiteY0" fmla="*/ 61837 h 3578760"/>
              <a:gd name="connsiteX1" fmla="*/ 3499339 w 12192000"/>
              <a:gd name="connsiteY1" fmla="*/ 1644453 h 3578760"/>
              <a:gd name="connsiteX2" fmla="*/ 4255477 w 12192000"/>
              <a:gd name="connsiteY2" fmla="*/ 61837 h 3578760"/>
              <a:gd name="connsiteX3" fmla="*/ 12192000 w 12192000"/>
              <a:gd name="connsiteY3" fmla="*/ 61837 h 3578760"/>
              <a:gd name="connsiteX4" fmla="*/ 12192000 w 12192000"/>
              <a:gd name="connsiteY4" fmla="*/ 3578760 h 3578760"/>
              <a:gd name="connsiteX5" fmla="*/ 0 w 12192000"/>
              <a:gd name="connsiteY5" fmla="*/ 3578760 h 3578760"/>
              <a:gd name="connsiteX6" fmla="*/ 0 w 12192000"/>
              <a:gd name="connsiteY6" fmla="*/ 61837 h 3578760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5187463 w 12192000"/>
              <a:gd name="connsiteY1" fmla="*/ 448408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150062 h 3666985"/>
              <a:gd name="connsiteX1" fmla="*/ 5187463 w 12192000"/>
              <a:gd name="connsiteY1" fmla="*/ 598470 h 3666985"/>
              <a:gd name="connsiteX2" fmla="*/ 12192000 w 12192000"/>
              <a:gd name="connsiteY2" fmla="*/ 150062 h 3666985"/>
              <a:gd name="connsiteX3" fmla="*/ 12192000 w 12192000"/>
              <a:gd name="connsiteY3" fmla="*/ 3666985 h 3666985"/>
              <a:gd name="connsiteX4" fmla="*/ 0 w 12192000"/>
              <a:gd name="connsiteY4" fmla="*/ 3666985 h 3666985"/>
              <a:gd name="connsiteX5" fmla="*/ 0 w 12192000"/>
              <a:gd name="connsiteY5" fmla="*/ 150062 h 3666985"/>
              <a:gd name="connsiteX0" fmla="*/ 0 w 12192000"/>
              <a:gd name="connsiteY0" fmla="*/ 94914 h 3611837"/>
              <a:gd name="connsiteX1" fmla="*/ 5187463 w 12192000"/>
              <a:gd name="connsiteY1" fmla="*/ 543322 h 3611837"/>
              <a:gd name="connsiteX2" fmla="*/ 12192000 w 12192000"/>
              <a:gd name="connsiteY2" fmla="*/ 94914 h 3611837"/>
              <a:gd name="connsiteX3" fmla="*/ 12192000 w 12192000"/>
              <a:gd name="connsiteY3" fmla="*/ 3611837 h 3611837"/>
              <a:gd name="connsiteX4" fmla="*/ 0 w 12192000"/>
              <a:gd name="connsiteY4" fmla="*/ 3611837 h 3611837"/>
              <a:gd name="connsiteX5" fmla="*/ 0 w 12192000"/>
              <a:gd name="connsiteY5" fmla="*/ 94914 h 3611837"/>
              <a:gd name="connsiteX0" fmla="*/ 0 w 12192000"/>
              <a:gd name="connsiteY0" fmla="*/ 66730 h 3583653"/>
              <a:gd name="connsiteX1" fmla="*/ 5169878 w 12192000"/>
              <a:gd name="connsiteY1" fmla="*/ 1376784 h 3583653"/>
              <a:gd name="connsiteX2" fmla="*/ 12192000 w 12192000"/>
              <a:gd name="connsiteY2" fmla="*/ 66730 h 3583653"/>
              <a:gd name="connsiteX3" fmla="*/ 12192000 w 12192000"/>
              <a:gd name="connsiteY3" fmla="*/ 3583653 h 3583653"/>
              <a:gd name="connsiteX4" fmla="*/ 0 w 12192000"/>
              <a:gd name="connsiteY4" fmla="*/ 3583653 h 3583653"/>
              <a:gd name="connsiteX5" fmla="*/ 0 w 12192000"/>
              <a:gd name="connsiteY5" fmla="*/ 66730 h 3583653"/>
              <a:gd name="connsiteX0" fmla="*/ 0 w 12192000"/>
              <a:gd name="connsiteY0" fmla="*/ 66530 h 3583453"/>
              <a:gd name="connsiteX1" fmla="*/ 5169878 w 12192000"/>
              <a:gd name="connsiteY1" fmla="*/ 1385377 h 3583453"/>
              <a:gd name="connsiteX2" fmla="*/ 12192000 w 12192000"/>
              <a:gd name="connsiteY2" fmla="*/ 66530 h 3583453"/>
              <a:gd name="connsiteX3" fmla="*/ 12192000 w 12192000"/>
              <a:gd name="connsiteY3" fmla="*/ 3583453 h 3583453"/>
              <a:gd name="connsiteX4" fmla="*/ 0 w 12192000"/>
              <a:gd name="connsiteY4" fmla="*/ 3583453 h 3583453"/>
              <a:gd name="connsiteX5" fmla="*/ 0 w 12192000"/>
              <a:gd name="connsiteY5" fmla="*/ 66530 h 3583453"/>
              <a:gd name="connsiteX0" fmla="*/ 0 w 12192000"/>
              <a:gd name="connsiteY0" fmla="*/ 66530 h 3583453"/>
              <a:gd name="connsiteX1" fmla="*/ 5169878 w 12192000"/>
              <a:gd name="connsiteY1" fmla="*/ 1385377 h 3583453"/>
              <a:gd name="connsiteX2" fmla="*/ 12192000 w 12192000"/>
              <a:gd name="connsiteY2" fmla="*/ 66530 h 3583453"/>
              <a:gd name="connsiteX3" fmla="*/ 12192000 w 12192000"/>
              <a:gd name="connsiteY3" fmla="*/ 3583453 h 3583453"/>
              <a:gd name="connsiteX4" fmla="*/ 0 w 12192000"/>
              <a:gd name="connsiteY4" fmla="*/ 3583453 h 3583453"/>
              <a:gd name="connsiteX5" fmla="*/ 0 w 12192000"/>
              <a:gd name="connsiteY5" fmla="*/ 66530 h 3583453"/>
              <a:gd name="connsiteX0" fmla="*/ 0 w 12192000"/>
              <a:gd name="connsiteY0" fmla="*/ 90222 h 3607145"/>
              <a:gd name="connsiteX1" fmla="*/ 5653455 w 12192000"/>
              <a:gd name="connsiteY1" fmla="*/ 644139 h 3607145"/>
              <a:gd name="connsiteX2" fmla="*/ 12192000 w 12192000"/>
              <a:gd name="connsiteY2" fmla="*/ 90222 h 3607145"/>
              <a:gd name="connsiteX3" fmla="*/ 12192000 w 12192000"/>
              <a:gd name="connsiteY3" fmla="*/ 3607145 h 3607145"/>
              <a:gd name="connsiteX4" fmla="*/ 0 w 12192000"/>
              <a:gd name="connsiteY4" fmla="*/ 3607145 h 3607145"/>
              <a:gd name="connsiteX5" fmla="*/ 0 w 12192000"/>
              <a:gd name="connsiteY5" fmla="*/ 90222 h 3607145"/>
              <a:gd name="connsiteX0" fmla="*/ 0 w 12192000"/>
              <a:gd name="connsiteY0" fmla="*/ 0 h 3516923"/>
              <a:gd name="connsiteX1" fmla="*/ 5653455 w 12192000"/>
              <a:gd name="connsiteY1" fmla="*/ 553917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653455 w 12192000"/>
              <a:gd name="connsiteY1" fmla="*/ 553917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68356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516923">
                <a:moveTo>
                  <a:pt x="0" y="0"/>
                </a:moveTo>
                <a:cubicBezTo>
                  <a:pt x="3313745" y="1836700"/>
                  <a:pt x="4356951" y="-249496"/>
                  <a:pt x="5931751" y="543978"/>
                </a:cubicBezTo>
                <a:cubicBezTo>
                  <a:pt x="7506551" y="1337452"/>
                  <a:pt x="10567377" y="2341111"/>
                  <a:pt x="12192000" y="288234"/>
                </a:cubicBezTo>
                <a:lnTo>
                  <a:pt x="12192000" y="3516923"/>
                </a:lnTo>
                <a:lnTo>
                  <a:pt x="0" y="351692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EDF95-1FEB-8A40-A8F6-66A71FF9C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49" y="893486"/>
            <a:ext cx="3882886" cy="1325563"/>
          </a:xfrm>
        </p:spPr>
        <p:txBody>
          <a:bodyPr anchor="b">
            <a:noAutofit/>
          </a:bodyPr>
          <a:lstStyle>
            <a:lvl1pPr>
              <a:defRPr sz="2400" b="1" cap="all" baseline="0">
                <a:solidFill>
                  <a:schemeClr val="accent2"/>
                </a:solidFill>
              </a:defRPr>
            </a:lvl1pPr>
          </a:lstStyle>
          <a:p>
            <a:r>
              <a:rPr lang="nl-NL" noProof="0" dirty="0"/>
              <a:t>Introtitel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5A1F5DF-1F67-3446-8555-1C3A721383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5953" y="4762500"/>
            <a:ext cx="1500094" cy="15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0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FEACB2-9DD5-9B4C-A506-725022603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740" y="-87089"/>
            <a:ext cx="1678457" cy="65441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3790914-6500-2C43-A8C1-0C5340DA7F3A}"/>
              </a:ext>
            </a:extLst>
          </p:cNvPr>
          <p:cNvSpPr/>
          <p:nvPr userDrawn="1"/>
        </p:nvSpPr>
        <p:spPr>
          <a:xfrm>
            <a:off x="-55054" y="-87089"/>
            <a:ext cx="2465932" cy="6858001"/>
          </a:xfrm>
          <a:prstGeom prst="rect">
            <a:avLst/>
          </a:prstGeom>
          <a:solidFill>
            <a:schemeClr val="tx1">
              <a:alpha val="251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EEF8353B-43CF-FD42-A408-FE0CC634EC7A}"/>
              </a:ext>
            </a:extLst>
          </p:cNvPr>
          <p:cNvSpPr/>
          <p:nvPr userDrawn="1"/>
        </p:nvSpPr>
        <p:spPr>
          <a:xfrm>
            <a:off x="-81888" y="-87088"/>
            <a:ext cx="12294440" cy="6965560"/>
          </a:xfrm>
          <a:custGeom>
            <a:avLst/>
            <a:gdLst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0 w 11058071"/>
              <a:gd name="connsiteY4" fmla="*/ 0 h 6858000"/>
              <a:gd name="connsiteX0" fmla="*/ 10886 w 11068957"/>
              <a:gd name="connsiteY0" fmla="*/ 0 h 6858000"/>
              <a:gd name="connsiteX1" fmla="*/ 11068957 w 11068957"/>
              <a:gd name="connsiteY1" fmla="*/ 0 h 6858000"/>
              <a:gd name="connsiteX2" fmla="*/ 11068957 w 11068957"/>
              <a:gd name="connsiteY2" fmla="*/ 6858000 h 6858000"/>
              <a:gd name="connsiteX3" fmla="*/ 10886 w 11068957"/>
              <a:gd name="connsiteY3" fmla="*/ 6858000 h 6858000"/>
              <a:gd name="connsiteX4" fmla="*/ 0 w 11068957"/>
              <a:gd name="connsiteY4" fmla="*/ 3363685 h 6858000"/>
              <a:gd name="connsiteX5" fmla="*/ 10886 w 11068957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9 w 11058080"/>
              <a:gd name="connsiteY0" fmla="*/ 0 h 6858000"/>
              <a:gd name="connsiteX1" fmla="*/ 11058080 w 11058080"/>
              <a:gd name="connsiteY1" fmla="*/ 0 h 6858000"/>
              <a:gd name="connsiteX2" fmla="*/ 11058080 w 11058080"/>
              <a:gd name="connsiteY2" fmla="*/ 6858000 h 6858000"/>
              <a:gd name="connsiteX3" fmla="*/ 9 w 11058080"/>
              <a:gd name="connsiteY3" fmla="*/ 6858000 h 6858000"/>
              <a:gd name="connsiteX4" fmla="*/ 1197436 w 11058080"/>
              <a:gd name="connsiteY4" fmla="*/ 4158341 h 6858000"/>
              <a:gd name="connsiteX5" fmla="*/ 9 w 11058080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808698"/>
              <a:gd name="connsiteY0" fmla="*/ 13477 h 6858000"/>
              <a:gd name="connsiteX1" fmla="*/ 11808698 w 11808698"/>
              <a:gd name="connsiteY1" fmla="*/ 0 h 6858000"/>
              <a:gd name="connsiteX2" fmla="*/ 11808698 w 11808698"/>
              <a:gd name="connsiteY2" fmla="*/ 6858000 h 6858000"/>
              <a:gd name="connsiteX3" fmla="*/ 750627 w 11808698"/>
              <a:gd name="connsiteY3" fmla="*/ 6858000 h 6858000"/>
              <a:gd name="connsiteX4" fmla="*/ 1948054 w 11808698"/>
              <a:gd name="connsiteY4" fmla="*/ 4158341 h 6858000"/>
              <a:gd name="connsiteX5" fmla="*/ 0 w 11808698"/>
              <a:gd name="connsiteY5" fmla="*/ 13477 h 6858000"/>
              <a:gd name="connsiteX0" fmla="*/ 423080 w 12231778"/>
              <a:gd name="connsiteY0" fmla="*/ 13477 h 6858000"/>
              <a:gd name="connsiteX1" fmla="*/ 12231778 w 12231778"/>
              <a:gd name="connsiteY1" fmla="*/ 0 h 6858000"/>
              <a:gd name="connsiteX2" fmla="*/ 12231778 w 12231778"/>
              <a:gd name="connsiteY2" fmla="*/ 6858000 h 6858000"/>
              <a:gd name="connsiteX3" fmla="*/ 0 w 12231778"/>
              <a:gd name="connsiteY3" fmla="*/ 6426748 h 6858000"/>
              <a:gd name="connsiteX4" fmla="*/ 2371134 w 12231778"/>
              <a:gd name="connsiteY4" fmla="*/ 4158341 h 6858000"/>
              <a:gd name="connsiteX5" fmla="*/ 423080 w 12231778"/>
              <a:gd name="connsiteY5" fmla="*/ 13477 h 6858000"/>
              <a:gd name="connsiteX0" fmla="*/ 423080 w 12231778"/>
              <a:gd name="connsiteY0" fmla="*/ 13477 h 6858000"/>
              <a:gd name="connsiteX1" fmla="*/ 12231778 w 12231778"/>
              <a:gd name="connsiteY1" fmla="*/ 0 h 6858000"/>
              <a:gd name="connsiteX2" fmla="*/ 12231778 w 12231778"/>
              <a:gd name="connsiteY2" fmla="*/ 6858000 h 6858000"/>
              <a:gd name="connsiteX3" fmla="*/ 1111046 w 12231778"/>
              <a:gd name="connsiteY3" fmla="*/ 6487393 h 6858000"/>
              <a:gd name="connsiteX4" fmla="*/ 0 w 12231778"/>
              <a:gd name="connsiteY4" fmla="*/ 6426748 h 6858000"/>
              <a:gd name="connsiteX5" fmla="*/ 2371134 w 12231778"/>
              <a:gd name="connsiteY5" fmla="*/ 4158341 h 6858000"/>
              <a:gd name="connsiteX6" fmla="*/ 423080 w 12231778"/>
              <a:gd name="connsiteY6" fmla="*/ 13477 h 6858000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502683 w 12311381"/>
              <a:gd name="connsiteY0" fmla="*/ 13477 h 6878215"/>
              <a:gd name="connsiteX1" fmla="*/ 12311381 w 12311381"/>
              <a:gd name="connsiteY1" fmla="*/ 0 h 6878215"/>
              <a:gd name="connsiteX2" fmla="*/ 12311381 w 12311381"/>
              <a:gd name="connsiteY2" fmla="*/ 6858000 h 6878215"/>
              <a:gd name="connsiteX3" fmla="*/ 30589 w 12311381"/>
              <a:gd name="connsiteY3" fmla="*/ 6878215 h 6878215"/>
              <a:gd name="connsiteX4" fmla="*/ 27564 w 12311381"/>
              <a:gd name="connsiteY4" fmla="*/ 6456112 h 6878215"/>
              <a:gd name="connsiteX5" fmla="*/ 1427155 w 12311381"/>
              <a:gd name="connsiteY5" fmla="*/ 4077482 h 6878215"/>
              <a:gd name="connsiteX6" fmla="*/ 502683 w 1231138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85742 w 12294440"/>
              <a:gd name="connsiteY0" fmla="*/ 13477 h 6878215"/>
              <a:gd name="connsiteX1" fmla="*/ 12294440 w 12294440"/>
              <a:gd name="connsiteY1" fmla="*/ 0 h 6878215"/>
              <a:gd name="connsiteX2" fmla="*/ 12294440 w 12294440"/>
              <a:gd name="connsiteY2" fmla="*/ 6858000 h 6878215"/>
              <a:gd name="connsiteX3" fmla="*/ 0 w 12294440"/>
              <a:gd name="connsiteY3" fmla="*/ 6878215 h 6878215"/>
              <a:gd name="connsiteX4" fmla="*/ 10623 w 12294440"/>
              <a:gd name="connsiteY4" fmla="*/ 6456112 h 6878215"/>
              <a:gd name="connsiteX5" fmla="*/ 1410214 w 12294440"/>
              <a:gd name="connsiteY5" fmla="*/ 4077482 h 6878215"/>
              <a:gd name="connsiteX6" fmla="*/ 485742 w 12294440"/>
              <a:gd name="connsiteY6" fmla="*/ 13477 h 6878215"/>
              <a:gd name="connsiteX0" fmla="*/ 472094 w 12294440"/>
              <a:gd name="connsiteY0" fmla="*/ 0 h 6878215"/>
              <a:gd name="connsiteX1" fmla="*/ 12294440 w 12294440"/>
              <a:gd name="connsiteY1" fmla="*/ 0 h 6878215"/>
              <a:gd name="connsiteX2" fmla="*/ 12294440 w 12294440"/>
              <a:gd name="connsiteY2" fmla="*/ 6858000 h 6878215"/>
              <a:gd name="connsiteX3" fmla="*/ 0 w 12294440"/>
              <a:gd name="connsiteY3" fmla="*/ 6878215 h 6878215"/>
              <a:gd name="connsiteX4" fmla="*/ 10623 w 12294440"/>
              <a:gd name="connsiteY4" fmla="*/ 6456112 h 6878215"/>
              <a:gd name="connsiteX5" fmla="*/ 1410214 w 12294440"/>
              <a:gd name="connsiteY5" fmla="*/ 4077482 h 6878215"/>
              <a:gd name="connsiteX6" fmla="*/ 472094 w 12294440"/>
              <a:gd name="connsiteY6" fmla="*/ 0 h 687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4440" h="6878215">
                <a:moveTo>
                  <a:pt x="472094" y="0"/>
                </a:moveTo>
                <a:lnTo>
                  <a:pt x="12294440" y="0"/>
                </a:lnTo>
                <a:lnTo>
                  <a:pt x="12294440" y="6858000"/>
                </a:lnTo>
                <a:lnTo>
                  <a:pt x="0" y="6878215"/>
                </a:lnTo>
                <a:cubicBezTo>
                  <a:pt x="16338" y="6727726"/>
                  <a:pt x="6601" y="6644511"/>
                  <a:pt x="10623" y="6456112"/>
                </a:cubicBezTo>
                <a:cubicBezTo>
                  <a:pt x="1278077" y="5497105"/>
                  <a:pt x="1321233" y="4988788"/>
                  <a:pt x="1410214" y="4077482"/>
                </a:cubicBezTo>
                <a:cubicBezTo>
                  <a:pt x="1446500" y="2869168"/>
                  <a:pt x="1015140" y="696936"/>
                  <a:pt x="4720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EDF95-1FEB-8A40-A8F6-66A71FF9C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2730" y="416327"/>
            <a:ext cx="8222601" cy="886736"/>
          </a:xfrm>
          <a:noFill/>
        </p:spPr>
        <p:txBody>
          <a:bodyPr wrap="square" lIns="90000" tIns="180000" rIns="36000" bIns="180000">
            <a:noAutofit/>
          </a:bodyPr>
          <a:lstStyle>
            <a:lvl1pPr>
              <a:lnSpc>
                <a:spcPct val="85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Titel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4D2DCEE-01DD-CF42-BFA6-2E9F9C6DA8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8110">
            <a:off x="2909689" y="4076052"/>
            <a:ext cx="3356971" cy="189252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AF2D469-3D9B-B24B-B170-6AE528E87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9343"/>
          <a:stretch/>
        </p:blipFill>
        <p:spPr>
          <a:xfrm rot="16200000">
            <a:off x="9676218" y="1458496"/>
            <a:ext cx="3356971" cy="17156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37FFB8-4970-D049-BBAC-EE90D6D2E0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85439" y="1768138"/>
            <a:ext cx="3102124" cy="3689321"/>
          </a:xfrm>
          <a:solidFill>
            <a:schemeClr val="bg1">
              <a:lumMod val="95000"/>
            </a:schemeClr>
          </a:solidFill>
        </p:spPr>
        <p:txBody>
          <a:bodyPr tIns="503999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noProof="0" dirty="0"/>
              <a:t>Klik op het icoon om een beeld bij te voegen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7A99BF6F-82EC-7B4A-8D4A-F2F7A1E28DE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65322" y="1768138"/>
            <a:ext cx="3102124" cy="3689321"/>
          </a:xfrm>
          <a:solidFill>
            <a:schemeClr val="bg1">
              <a:lumMod val="95000"/>
            </a:schemeClr>
          </a:solidFill>
        </p:spPr>
        <p:txBody>
          <a:bodyPr tIns="503999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noProof="0" dirty="0"/>
              <a:t>Klik op het icoon om een beeld bij te voegen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607CA65C-A4F0-124C-9A40-D7EFD3499B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45206" y="1768138"/>
            <a:ext cx="3102124" cy="3689321"/>
          </a:xfrm>
          <a:solidFill>
            <a:schemeClr val="bg1">
              <a:lumMod val="95000"/>
            </a:schemeClr>
          </a:solidFill>
        </p:spPr>
        <p:txBody>
          <a:bodyPr tIns="503999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noProof="0" dirty="0"/>
              <a:t>Klik op het icoon om een beeld bij te voegen</a:t>
            </a:r>
          </a:p>
        </p:txBody>
      </p:sp>
    </p:spTree>
    <p:extLst>
      <p:ext uri="{BB962C8B-B14F-4D97-AF65-F5344CB8AC3E}">
        <p14:creationId xmlns:p14="http://schemas.microsoft.com/office/powerpoint/2010/main" val="3565292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3 teks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2B85-1E0D-6140-8238-A0F296F8827A}"/>
              </a:ext>
            </a:extLst>
          </p:cNvPr>
          <p:cNvSpPr/>
          <p:nvPr userDrawn="1"/>
        </p:nvSpPr>
        <p:spPr>
          <a:xfrm>
            <a:off x="5171616" y="0"/>
            <a:ext cx="5767019" cy="68887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dag maand jaar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Presentatie aan xxxxxxxxxxxxx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bg1"/>
                </a:solidFill>
              </a:defRPr>
            </a:lvl1pPr>
          </a:lstStyle>
          <a:p>
            <a:fld id="{73646D73-4D93-1442-BFE2-38C2F1FF14FD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</a:t>
            </a:r>
            <a:r>
              <a:rPr lang="nl-NL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B60ACBA-050E-9541-A977-C749EC93FB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685" y="1962744"/>
            <a:ext cx="410852" cy="632535"/>
          </a:xfrm>
          <a:prstGeom prst="rect">
            <a:avLst/>
          </a:prstGeom>
        </p:spPr>
      </p:pic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8A7AA6C5-3B7D-BF4D-876D-C7900AAFB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15" y="2649828"/>
            <a:ext cx="3507856" cy="3051521"/>
          </a:xfrm>
        </p:spPr>
        <p:txBody>
          <a:bodyPr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70863939-7695-8D43-8C9E-F59C6CCFA9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6708" y="685800"/>
            <a:ext cx="4422628" cy="1582966"/>
          </a:xfrm>
        </p:spPr>
        <p:txBody>
          <a:bodyPr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</a:lstStyle>
          <a:p>
            <a:pPr lvl="0"/>
            <a:r>
              <a:rPr lang="nl-NL" noProof="0" dirty="0"/>
              <a:t>Bodytekst-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A12CB506-62FB-8C4E-A596-F078B3CDC0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4522" y="2476834"/>
            <a:ext cx="4422628" cy="1582966"/>
          </a:xfrm>
        </p:spPr>
        <p:txBody>
          <a:bodyPr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</a:lstStyle>
          <a:p>
            <a:pPr lvl="0"/>
            <a:r>
              <a:rPr lang="nl-NL" noProof="0" dirty="0"/>
              <a:t>Bodytekst-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A3B3C667-C272-2647-8ABC-9E3B8109205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490165" y="775251"/>
            <a:ext cx="497871" cy="397339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 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201C408F-F946-8E4B-B9C7-D737E8EBA1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78485" y="2532129"/>
            <a:ext cx="521229" cy="293315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 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C8B2F29D-A84A-164B-95AC-8D33041BD1CD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466807" y="4260018"/>
            <a:ext cx="521229" cy="301288"/>
          </a:xfr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 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70212BB7-BD2D-1F41-82CD-D05D129A5C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522" y="4175588"/>
            <a:ext cx="4422628" cy="1582966"/>
          </a:xfrm>
        </p:spPr>
        <p:txBody>
          <a:bodyPr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</a:lstStyle>
          <a:p>
            <a:pPr lvl="0"/>
            <a:r>
              <a:rPr lang="nl-NL" noProof="0" dirty="0"/>
              <a:t>Bodytekst-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</p:spTree>
    <p:extLst>
      <p:ext uri="{BB962C8B-B14F-4D97-AF65-F5344CB8AC3E}">
        <p14:creationId xmlns:p14="http://schemas.microsoft.com/office/powerpoint/2010/main" val="2603681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tekst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EDF95-1FEB-8A40-A8F6-66A71FF9C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510" y="416327"/>
            <a:ext cx="8222601" cy="886736"/>
          </a:xfrm>
          <a:noFill/>
        </p:spPr>
        <p:txBody>
          <a:bodyPr wrap="square" lIns="90000" tIns="180000" rIns="36000" bIns="180000">
            <a:spAutoFit/>
          </a:bodyPr>
          <a:lstStyle>
            <a:lvl1pPr>
              <a:lnSpc>
                <a:spcPct val="85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Titel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130E7D1F-5AFA-A043-88A0-E108E1327E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333" y="1477009"/>
            <a:ext cx="3159624" cy="4247929"/>
          </a:xfrm>
          <a:solidFill>
            <a:schemeClr val="accent2"/>
          </a:solidFill>
        </p:spPr>
        <p:txBody>
          <a:bodyPr lIns="216000" tIns="216000" rIns="108000" bIns="108000"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2DDCCE51-C927-A648-A015-983C9FF8F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5535" y="1460646"/>
            <a:ext cx="3159624" cy="4247929"/>
          </a:xfrm>
          <a:solidFill>
            <a:srgbClr val="DFE6E2"/>
          </a:solidFill>
        </p:spPr>
        <p:txBody>
          <a:bodyPr lIns="216000" tIns="216000" rIns="108000" bIns="108000"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6E66D3C9-771D-0A40-A564-CBE67DA157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6045" y="1477008"/>
            <a:ext cx="3159624" cy="4247929"/>
          </a:xfrm>
          <a:solidFill>
            <a:srgbClr val="E1E7EE"/>
          </a:solidFill>
        </p:spPr>
        <p:txBody>
          <a:bodyPr lIns="216000" tIns="216000" rIns="108000" bIns="108000"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</p:spTree>
    <p:extLst>
      <p:ext uri="{BB962C8B-B14F-4D97-AF65-F5344CB8AC3E}">
        <p14:creationId xmlns:p14="http://schemas.microsoft.com/office/powerpoint/2010/main" val="2824153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130E7D1F-5AFA-A043-88A0-E108E1327E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333" y="1665851"/>
            <a:ext cx="3159624" cy="4095330"/>
          </a:xfrm>
          <a:noFill/>
        </p:spPr>
        <p:txBody>
          <a:bodyPr lIns="216000" tIns="216000" rIns="108000" bIns="108000"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2DDCCE51-C927-A648-A015-983C9FF8F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5535" y="1649488"/>
            <a:ext cx="3159624" cy="4095330"/>
          </a:xfrm>
          <a:noFill/>
        </p:spPr>
        <p:txBody>
          <a:bodyPr lIns="216000" tIns="216000" rIns="108000" bIns="108000"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6E66D3C9-771D-0A40-A564-CBE67DA157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6045" y="1665850"/>
            <a:ext cx="3159624" cy="4095330"/>
          </a:xfrm>
          <a:noFill/>
        </p:spPr>
        <p:txBody>
          <a:bodyPr lIns="216000" tIns="216000" rIns="108000" bIns="108000"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3D3C2C-BB1E-654E-8F33-FCBC67E170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9613" y="442234"/>
            <a:ext cx="1498600" cy="1193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9C492D-C80C-264E-8F37-1D8BE61991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9851" y="525612"/>
            <a:ext cx="1892300" cy="10668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C15AB91-5646-E149-80D0-1C1A8135B6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01984" y="524507"/>
            <a:ext cx="1866900" cy="11176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AAB065B-4E74-A746-AD7E-DCD1A3A63A4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67108" y="821611"/>
            <a:ext cx="288000" cy="44339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0D4E37A-14C6-E94F-ADCF-503A33DABB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57857" y="821611"/>
            <a:ext cx="288000" cy="44339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A04559F-3903-594A-83FC-D73383B0A6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7083" y="821611"/>
            <a:ext cx="288000" cy="44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09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blokken en 3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130E7D1F-5AFA-A043-88A0-E108E1327E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2965" y="3522133"/>
            <a:ext cx="2650901" cy="2235200"/>
          </a:xfrm>
          <a:noFill/>
        </p:spPr>
        <p:txBody>
          <a:bodyPr lIns="72000" tIns="72000" rIns="108000" bIns="108000"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2DDCCE51-C927-A648-A015-983C9FF8F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1462" y="3505770"/>
            <a:ext cx="2650901" cy="2235200"/>
          </a:xfrm>
          <a:noFill/>
        </p:spPr>
        <p:txBody>
          <a:bodyPr lIns="72000" tIns="72000" rIns="108000" bIns="108000"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6E66D3C9-771D-0A40-A564-CBE67DA157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89923" y="3522132"/>
            <a:ext cx="2650901" cy="2235200"/>
          </a:xfrm>
          <a:noFill/>
        </p:spPr>
        <p:txBody>
          <a:bodyPr lIns="72000" tIns="72000" rIns="108000" bIns="108000"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3D3C2C-BB1E-654E-8F33-FCBC67E17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952" r="27610"/>
          <a:stretch/>
        </p:blipFill>
        <p:spPr>
          <a:xfrm>
            <a:off x="8251288" y="-1"/>
            <a:ext cx="3940712" cy="1086215"/>
          </a:xfrm>
          <a:prstGeom prst="rect">
            <a:avLst/>
          </a:prstGeom>
        </p:spPr>
      </p:pic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7724AAE-4D12-4245-8A83-E42CE26FD9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96034" y="1009256"/>
            <a:ext cx="2667832" cy="2368633"/>
          </a:xfrm>
          <a:solidFill>
            <a:schemeClr val="bg1">
              <a:lumMod val="95000"/>
            </a:schemeClr>
          </a:solidFill>
        </p:spPr>
        <p:txBody>
          <a:bodyPr tIns="503999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noProof="0" dirty="0"/>
              <a:t>Klik op het icoon om een beeld </a:t>
            </a:r>
            <a:br>
              <a:rPr lang="nl-NL" noProof="0" dirty="0"/>
            </a:br>
            <a:r>
              <a:rPr lang="nl-NL" noProof="0" dirty="0"/>
              <a:t>bij te voegen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2592442-605E-A640-9099-89BC78410ED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51462" y="1009256"/>
            <a:ext cx="2667832" cy="2368633"/>
          </a:xfrm>
          <a:solidFill>
            <a:schemeClr val="bg1">
              <a:lumMod val="95000"/>
            </a:schemeClr>
          </a:solidFill>
        </p:spPr>
        <p:txBody>
          <a:bodyPr tIns="503999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noProof="0" dirty="0"/>
              <a:t>Klik op het icoon om een beeld </a:t>
            </a:r>
            <a:br>
              <a:rPr lang="nl-NL" noProof="0" dirty="0"/>
            </a:br>
            <a:r>
              <a:rPr lang="nl-NL" noProof="0" dirty="0"/>
              <a:t>bij te voegen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E81E929E-5CAB-0D43-B1B5-C2F5836105C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05546" y="1009256"/>
            <a:ext cx="2667832" cy="2368633"/>
          </a:xfrm>
          <a:solidFill>
            <a:schemeClr val="bg1">
              <a:lumMod val="95000"/>
            </a:schemeClr>
          </a:solidFill>
        </p:spPr>
        <p:txBody>
          <a:bodyPr tIns="503999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noProof="0" dirty="0"/>
              <a:t>Klik op het icoon om een beeld </a:t>
            </a:r>
            <a:br>
              <a:rPr lang="nl-NL" noProof="0" dirty="0"/>
            </a:br>
            <a:r>
              <a:rPr lang="nl-NL" noProof="0" dirty="0"/>
              <a:t>bij te voegen</a:t>
            </a:r>
          </a:p>
        </p:txBody>
      </p:sp>
    </p:spTree>
    <p:extLst>
      <p:ext uri="{BB962C8B-B14F-4D97-AF65-F5344CB8AC3E}">
        <p14:creationId xmlns:p14="http://schemas.microsoft.com/office/powerpoint/2010/main" val="83993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130E7D1F-5AFA-A043-88A0-E108E1327E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382" y="1665851"/>
            <a:ext cx="7128610" cy="4095330"/>
          </a:xfrm>
          <a:noFill/>
        </p:spPr>
        <p:txBody>
          <a:bodyPr lIns="216000" tIns="216000" rIns="108000" bIns="108000">
            <a:noAutofit/>
          </a:bodyPr>
          <a:lstStyle>
            <a:lvl1pPr marL="0" indent="0" algn="l">
              <a:spcAft>
                <a:spcPts val="400"/>
              </a:spcAft>
              <a:buFontTx/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buNone/>
              <a:tabLst/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nl-NL" noProof="0" dirty="0"/>
              <a:t>Titel van de tekstblok - niveau 1</a:t>
            </a:r>
          </a:p>
          <a:p>
            <a:pPr lvl="1"/>
            <a:r>
              <a:rPr lang="nl-NL" noProof="0" dirty="0"/>
              <a:t>Bodytekst – niveau 2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09C492D-C80C-264E-8F37-1D8BE6199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547" t="47322"/>
          <a:stretch/>
        </p:blipFill>
        <p:spPr>
          <a:xfrm>
            <a:off x="0" y="0"/>
            <a:ext cx="3496235" cy="137608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C15AB91-5646-E149-80D0-1C1A8135B6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6870924" y="2514094"/>
            <a:ext cx="3836306" cy="229656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AAB065B-4E74-A746-AD7E-DCD1A3A63A4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7108" y="821611"/>
            <a:ext cx="288000" cy="443395"/>
          </a:xfrm>
          <a:prstGeom prst="rect">
            <a:avLst/>
          </a:prstGeom>
        </p:spPr>
      </p:pic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D87534B-35A5-9740-B085-7A45ECB537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83465" y="713421"/>
            <a:ext cx="2856570" cy="5808287"/>
          </a:xfrm>
          <a:solidFill>
            <a:schemeClr val="bg1">
              <a:lumMod val="95000"/>
            </a:schemeClr>
          </a:solidFill>
        </p:spPr>
        <p:txBody>
          <a:bodyPr tIns="503999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noProof="0" dirty="0"/>
              <a:t>Klik op het icoon om een beeld bij te voegen</a:t>
            </a:r>
          </a:p>
        </p:txBody>
      </p:sp>
    </p:spTree>
    <p:extLst>
      <p:ext uri="{BB962C8B-B14F-4D97-AF65-F5344CB8AC3E}">
        <p14:creationId xmlns:p14="http://schemas.microsoft.com/office/powerpoint/2010/main" val="1851176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083A71-2475-4A4C-80F7-3FB2305EF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36115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3510A3-31EF-A644-B32E-5E2C3D54F678}"/>
              </a:ext>
            </a:extLst>
          </p:cNvPr>
          <p:cNvSpPr/>
          <p:nvPr userDrawn="1"/>
        </p:nvSpPr>
        <p:spPr>
          <a:xfrm>
            <a:off x="-1" y="0"/>
            <a:ext cx="12192000" cy="3213847"/>
          </a:xfrm>
          <a:prstGeom prst="rect">
            <a:avLst/>
          </a:prstGeom>
          <a:solidFill>
            <a:srgbClr val="0A221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8B3C744-B994-6345-910A-2853BD8B03AF}"/>
              </a:ext>
            </a:extLst>
          </p:cNvPr>
          <p:cNvSpPr/>
          <p:nvPr userDrawn="1"/>
        </p:nvSpPr>
        <p:spPr>
          <a:xfrm>
            <a:off x="0" y="1564846"/>
            <a:ext cx="12192000" cy="3516923"/>
          </a:xfrm>
          <a:custGeom>
            <a:avLst/>
            <a:gdLst>
              <a:gd name="connsiteX0" fmla="*/ 0 w 12192000"/>
              <a:gd name="connsiteY0" fmla="*/ 0 h 3516923"/>
              <a:gd name="connsiteX1" fmla="*/ 12192000 w 12192000"/>
              <a:gd name="connsiteY1" fmla="*/ 0 h 3516923"/>
              <a:gd name="connsiteX2" fmla="*/ 12192000 w 12192000"/>
              <a:gd name="connsiteY2" fmla="*/ 3516923 h 3516923"/>
              <a:gd name="connsiteX3" fmla="*/ 0 w 12192000"/>
              <a:gd name="connsiteY3" fmla="*/ 3516923 h 3516923"/>
              <a:gd name="connsiteX4" fmla="*/ 0 w 12192000"/>
              <a:gd name="connsiteY4" fmla="*/ 0 h 3516923"/>
              <a:gd name="connsiteX0" fmla="*/ 0 w 12192000"/>
              <a:gd name="connsiteY0" fmla="*/ 0 h 3516923"/>
              <a:gd name="connsiteX1" fmla="*/ 501162 w 12192000"/>
              <a:gd name="connsiteY1" fmla="*/ 0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01162 w 12192000"/>
              <a:gd name="connsiteY1" fmla="*/ 0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2347547 w 12192000"/>
              <a:gd name="connsiteY1" fmla="*/ 8968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87838 h 3604761"/>
              <a:gd name="connsiteX1" fmla="*/ 2347547 w 12192000"/>
              <a:gd name="connsiteY1" fmla="*/ 984654 h 3604761"/>
              <a:gd name="connsiteX2" fmla="*/ 4255477 w 12192000"/>
              <a:gd name="connsiteY2" fmla="*/ 87838 h 3604761"/>
              <a:gd name="connsiteX3" fmla="*/ 12192000 w 12192000"/>
              <a:gd name="connsiteY3" fmla="*/ 87838 h 3604761"/>
              <a:gd name="connsiteX4" fmla="*/ 12192000 w 12192000"/>
              <a:gd name="connsiteY4" fmla="*/ 3604761 h 3604761"/>
              <a:gd name="connsiteX5" fmla="*/ 0 w 12192000"/>
              <a:gd name="connsiteY5" fmla="*/ 3604761 h 3604761"/>
              <a:gd name="connsiteX6" fmla="*/ 0 w 12192000"/>
              <a:gd name="connsiteY6" fmla="*/ 87838 h 3604761"/>
              <a:gd name="connsiteX0" fmla="*/ 0 w 12192000"/>
              <a:gd name="connsiteY0" fmla="*/ 61837 h 3578760"/>
              <a:gd name="connsiteX1" fmla="*/ 3499339 w 12192000"/>
              <a:gd name="connsiteY1" fmla="*/ 1644453 h 3578760"/>
              <a:gd name="connsiteX2" fmla="*/ 4255477 w 12192000"/>
              <a:gd name="connsiteY2" fmla="*/ 61837 h 3578760"/>
              <a:gd name="connsiteX3" fmla="*/ 12192000 w 12192000"/>
              <a:gd name="connsiteY3" fmla="*/ 61837 h 3578760"/>
              <a:gd name="connsiteX4" fmla="*/ 12192000 w 12192000"/>
              <a:gd name="connsiteY4" fmla="*/ 3578760 h 3578760"/>
              <a:gd name="connsiteX5" fmla="*/ 0 w 12192000"/>
              <a:gd name="connsiteY5" fmla="*/ 3578760 h 3578760"/>
              <a:gd name="connsiteX6" fmla="*/ 0 w 12192000"/>
              <a:gd name="connsiteY6" fmla="*/ 61837 h 3578760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5187463 w 12192000"/>
              <a:gd name="connsiteY1" fmla="*/ 448408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150062 h 3666985"/>
              <a:gd name="connsiteX1" fmla="*/ 5187463 w 12192000"/>
              <a:gd name="connsiteY1" fmla="*/ 598470 h 3666985"/>
              <a:gd name="connsiteX2" fmla="*/ 12192000 w 12192000"/>
              <a:gd name="connsiteY2" fmla="*/ 150062 h 3666985"/>
              <a:gd name="connsiteX3" fmla="*/ 12192000 w 12192000"/>
              <a:gd name="connsiteY3" fmla="*/ 3666985 h 3666985"/>
              <a:gd name="connsiteX4" fmla="*/ 0 w 12192000"/>
              <a:gd name="connsiteY4" fmla="*/ 3666985 h 3666985"/>
              <a:gd name="connsiteX5" fmla="*/ 0 w 12192000"/>
              <a:gd name="connsiteY5" fmla="*/ 150062 h 3666985"/>
              <a:gd name="connsiteX0" fmla="*/ 0 w 12192000"/>
              <a:gd name="connsiteY0" fmla="*/ 94914 h 3611837"/>
              <a:gd name="connsiteX1" fmla="*/ 5187463 w 12192000"/>
              <a:gd name="connsiteY1" fmla="*/ 543322 h 3611837"/>
              <a:gd name="connsiteX2" fmla="*/ 12192000 w 12192000"/>
              <a:gd name="connsiteY2" fmla="*/ 94914 h 3611837"/>
              <a:gd name="connsiteX3" fmla="*/ 12192000 w 12192000"/>
              <a:gd name="connsiteY3" fmla="*/ 3611837 h 3611837"/>
              <a:gd name="connsiteX4" fmla="*/ 0 w 12192000"/>
              <a:gd name="connsiteY4" fmla="*/ 3611837 h 3611837"/>
              <a:gd name="connsiteX5" fmla="*/ 0 w 12192000"/>
              <a:gd name="connsiteY5" fmla="*/ 94914 h 3611837"/>
              <a:gd name="connsiteX0" fmla="*/ 0 w 12192000"/>
              <a:gd name="connsiteY0" fmla="*/ 66730 h 3583653"/>
              <a:gd name="connsiteX1" fmla="*/ 5169878 w 12192000"/>
              <a:gd name="connsiteY1" fmla="*/ 1376784 h 3583653"/>
              <a:gd name="connsiteX2" fmla="*/ 12192000 w 12192000"/>
              <a:gd name="connsiteY2" fmla="*/ 66730 h 3583653"/>
              <a:gd name="connsiteX3" fmla="*/ 12192000 w 12192000"/>
              <a:gd name="connsiteY3" fmla="*/ 3583653 h 3583653"/>
              <a:gd name="connsiteX4" fmla="*/ 0 w 12192000"/>
              <a:gd name="connsiteY4" fmla="*/ 3583653 h 3583653"/>
              <a:gd name="connsiteX5" fmla="*/ 0 w 12192000"/>
              <a:gd name="connsiteY5" fmla="*/ 66730 h 3583653"/>
              <a:gd name="connsiteX0" fmla="*/ 0 w 12192000"/>
              <a:gd name="connsiteY0" fmla="*/ 66530 h 3583453"/>
              <a:gd name="connsiteX1" fmla="*/ 5169878 w 12192000"/>
              <a:gd name="connsiteY1" fmla="*/ 1385377 h 3583453"/>
              <a:gd name="connsiteX2" fmla="*/ 12192000 w 12192000"/>
              <a:gd name="connsiteY2" fmla="*/ 66530 h 3583453"/>
              <a:gd name="connsiteX3" fmla="*/ 12192000 w 12192000"/>
              <a:gd name="connsiteY3" fmla="*/ 3583453 h 3583453"/>
              <a:gd name="connsiteX4" fmla="*/ 0 w 12192000"/>
              <a:gd name="connsiteY4" fmla="*/ 3583453 h 3583453"/>
              <a:gd name="connsiteX5" fmla="*/ 0 w 12192000"/>
              <a:gd name="connsiteY5" fmla="*/ 66530 h 3583453"/>
              <a:gd name="connsiteX0" fmla="*/ 0 w 12192000"/>
              <a:gd name="connsiteY0" fmla="*/ 66530 h 3583453"/>
              <a:gd name="connsiteX1" fmla="*/ 5169878 w 12192000"/>
              <a:gd name="connsiteY1" fmla="*/ 1385377 h 3583453"/>
              <a:gd name="connsiteX2" fmla="*/ 12192000 w 12192000"/>
              <a:gd name="connsiteY2" fmla="*/ 66530 h 3583453"/>
              <a:gd name="connsiteX3" fmla="*/ 12192000 w 12192000"/>
              <a:gd name="connsiteY3" fmla="*/ 3583453 h 3583453"/>
              <a:gd name="connsiteX4" fmla="*/ 0 w 12192000"/>
              <a:gd name="connsiteY4" fmla="*/ 3583453 h 3583453"/>
              <a:gd name="connsiteX5" fmla="*/ 0 w 12192000"/>
              <a:gd name="connsiteY5" fmla="*/ 66530 h 3583453"/>
              <a:gd name="connsiteX0" fmla="*/ 0 w 12192000"/>
              <a:gd name="connsiteY0" fmla="*/ 90222 h 3607145"/>
              <a:gd name="connsiteX1" fmla="*/ 5653455 w 12192000"/>
              <a:gd name="connsiteY1" fmla="*/ 644139 h 3607145"/>
              <a:gd name="connsiteX2" fmla="*/ 12192000 w 12192000"/>
              <a:gd name="connsiteY2" fmla="*/ 90222 h 3607145"/>
              <a:gd name="connsiteX3" fmla="*/ 12192000 w 12192000"/>
              <a:gd name="connsiteY3" fmla="*/ 3607145 h 3607145"/>
              <a:gd name="connsiteX4" fmla="*/ 0 w 12192000"/>
              <a:gd name="connsiteY4" fmla="*/ 3607145 h 3607145"/>
              <a:gd name="connsiteX5" fmla="*/ 0 w 12192000"/>
              <a:gd name="connsiteY5" fmla="*/ 90222 h 3607145"/>
              <a:gd name="connsiteX0" fmla="*/ 0 w 12192000"/>
              <a:gd name="connsiteY0" fmla="*/ 0 h 3516923"/>
              <a:gd name="connsiteX1" fmla="*/ 5653455 w 12192000"/>
              <a:gd name="connsiteY1" fmla="*/ 553917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653455 w 12192000"/>
              <a:gd name="connsiteY1" fmla="*/ 553917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68356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516923">
                <a:moveTo>
                  <a:pt x="0" y="0"/>
                </a:moveTo>
                <a:cubicBezTo>
                  <a:pt x="3313745" y="1836700"/>
                  <a:pt x="4356951" y="-249496"/>
                  <a:pt x="5931751" y="543978"/>
                </a:cubicBezTo>
                <a:cubicBezTo>
                  <a:pt x="7506551" y="1337452"/>
                  <a:pt x="10567377" y="2341111"/>
                  <a:pt x="12192000" y="288234"/>
                </a:cubicBezTo>
                <a:lnTo>
                  <a:pt x="12192000" y="3516923"/>
                </a:lnTo>
                <a:lnTo>
                  <a:pt x="0" y="351692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5A1F5DF-1F67-3446-8555-1C3A721383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0917" y="4826276"/>
            <a:ext cx="1472795" cy="1564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2B0DE0-F2E9-A447-BC8A-6BADE4A0875B}"/>
              </a:ext>
            </a:extLst>
          </p:cNvPr>
          <p:cNvSpPr txBox="1"/>
          <p:nvPr userDrawn="1"/>
        </p:nvSpPr>
        <p:spPr>
          <a:xfrm>
            <a:off x="3307977" y="2795885"/>
            <a:ext cx="5798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800" b="1" i="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Bedankt !</a:t>
            </a:r>
          </a:p>
        </p:txBody>
      </p:sp>
    </p:spTree>
    <p:extLst>
      <p:ext uri="{BB962C8B-B14F-4D97-AF65-F5344CB8AC3E}">
        <p14:creationId xmlns:p14="http://schemas.microsoft.com/office/powerpoint/2010/main" val="333011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D928DAB-1572-3347-B75B-B4F774616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28" t="25931" r="-227" b="7548"/>
          <a:stretch/>
        </p:blipFill>
        <p:spPr>
          <a:xfrm>
            <a:off x="-40263" y="0"/>
            <a:ext cx="8797240" cy="426271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59567D8-2EA3-DD43-A0E6-AB6D9E2CC825}"/>
              </a:ext>
            </a:extLst>
          </p:cNvPr>
          <p:cNvSpPr/>
          <p:nvPr userDrawn="1"/>
        </p:nvSpPr>
        <p:spPr>
          <a:xfrm>
            <a:off x="-26816" y="0"/>
            <a:ext cx="9039365" cy="4397188"/>
          </a:xfrm>
          <a:prstGeom prst="rect">
            <a:avLst/>
          </a:prstGeom>
          <a:solidFill>
            <a:srgbClr val="0A2214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D4723B-717B-374D-BC04-67F4874BDB2F}"/>
              </a:ext>
            </a:extLst>
          </p:cNvPr>
          <p:cNvSpPr/>
          <p:nvPr userDrawn="1"/>
        </p:nvSpPr>
        <p:spPr>
          <a:xfrm>
            <a:off x="-40263" y="-26894"/>
            <a:ext cx="12519212" cy="688489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4504765 w 12192000"/>
              <a:gd name="connsiteY1" fmla="*/ 1344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4504765 w 12192000"/>
              <a:gd name="connsiteY1" fmla="*/ 13447 h 6858000"/>
              <a:gd name="connsiteX2" fmla="*/ 8364071 w 12192000"/>
              <a:gd name="connsiteY2" fmla="*/ 13447 h 6858000"/>
              <a:gd name="connsiteX3" fmla="*/ 12192000 w 12192000"/>
              <a:gd name="connsiteY3" fmla="*/ 0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205447"/>
              <a:gd name="connsiteY0" fmla="*/ 3334870 h 6858000"/>
              <a:gd name="connsiteX1" fmla="*/ 4518212 w 12205447"/>
              <a:gd name="connsiteY1" fmla="*/ 13447 h 6858000"/>
              <a:gd name="connsiteX2" fmla="*/ 8377518 w 12205447"/>
              <a:gd name="connsiteY2" fmla="*/ 13447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56847 w 12205447"/>
              <a:gd name="connsiteY1" fmla="*/ 2864223 h 6858000"/>
              <a:gd name="connsiteX2" fmla="*/ 8377518 w 12205447"/>
              <a:gd name="connsiteY2" fmla="*/ 13447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56847 w 12205447"/>
              <a:gd name="connsiteY1" fmla="*/ 2864223 h 6858000"/>
              <a:gd name="connsiteX2" fmla="*/ 8377518 w 12205447"/>
              <a:gd name="connsiteY2" fmla="*/ 13447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56847 w 12205447"/>
              <a:gd name="connsiteY1" fmla="*/ 2864223 h 6858000"/>
              <a:gd name="connsiteX2" fmla="*/ 8377518 w 12205447"/>
              <a:gd name="connsiteY2" fmla="*/ 13447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56847 w 12205447"/>
              <a:gd name="connsiteY1" fmla="*/ 2864223 h 6858000"/>
              <a:gd name="connsiteX2" fmla="*/ 8377518 w 12205447"/>
              <a:gd name="connsiteY2" fmla="*/ 13447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061012 w 12205447"/>
              <a:gd name="connsiteY1" fmla="*/ 2864223 h 6858000"/>
              <a:gd name="connsiteX2" fmla="*/ 8377518 w 12205447"/>
              <a:gd name="connsiteY2" fmla="*/ 13447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061012 w 12205447"/>
              <a:gd name="connsiteY1" fmla="*/ 2864223 h 6858000"/>
              <a:gd name="connsiteX2" fmla="*/ 8377518 w 12205447"/>
              <a:gd name="connsiteY2" fmla="*/ 13447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061012 w 12205447"/>
              <a:gd name="connsiteY1" fmla="*/ 2864223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061012 w 12205447"/>
              <a:gd name="connsiteY1" fmla="*/ 2864223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289612 w 12205447"/>
              <a:gd name="connsiteY1" fmla="*/ 2823882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289612 w 12205447"/>
              <a:gd name="connsiteY1" fmla="*/ 2823882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289612 w 12205447"/>
              <a:gd name="connsiteY1" fmla="*/ 2823882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289612 w 12205447"/>
              <a:gd name="connsiteY1" fmla="*/ 2823882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43400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83741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83741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83741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383741 w 12205447"/>
              <a:gd name="connsiteY1" fmla="*/ 2796988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625788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0 w 12205447"/>
              <a:gd name="connsiteY0" fmla="*/ 3334870 h 6858000"/>
              <a:gd name="connsiteX1" fmla="*/ 4424082 w 12205447"/>
              <a:gd name="connsiteY1" fmla="*/ 2810435 h 6858000"/>
              <a:gd name="connsiteX2" fmla="*/ 8390965 w 12205447"/>
              <a:gd name="connsiteY2" fmla="*/ 26894 h 6858000"/>
              <a:gd name="connsiteX3" fmla="*/ 12205447 w 12205447"/>
              <a:gd name="connsiteY3" fmla="*/ 0 h 6858000"/>
              <a:gd name="connsiteX4" fmla="*/ 12205447 w 12205447"/>
              <a:gd name="connsiteY4" fmla="*/ 6858000 h 6858000"/>
              <a:gd name="connsiteX5" fmla="*/ 13447 w 12205447"/>
              <a:gd name="connsiteY5" fmla="*/ 6858000 h 6858000"/>
              <a:gd name="connsiteX6" fmla="*/ 0 w 12205447"/>
              <a:gd name="connsiteY6" fmla="*/ 3334870 h 6858000"/>
              <a:gd name="connsiteX0" fmla="*/ 26324 w 12192399"/>
              <a:gd name="connsiteY0" fmla="*/ 3213846 h 6858000"/>
              <a:gd name="connsiteX1" fmla="*/ 4411034 w 12192399"/>
              <a:gd name="connsiteY1" fmla="*/ 2810435 h 6858000"/>
              <a:gd name="connsiteX2" fmla="*/ 8377917 w 12192399"/>
              <a:gd name="connsiteY2" fmla="*/ 26894 h 6858000"/>
              <a:gd name="connsiteX3" fmla="*/ 12192399 w 12192399"/>
              <a:gd name="connsiteY3" fmla="*/ 0 h 6858000"/>
              <a:gd name="connsiteX4" fmla="*/ 12192399 w 12192399"/>
              <a:gd name="connsiteY4" fmla="*/ 6858000 h 6858000"/>
              <a:gd name="connsiteX5" fmla="*/ 399 w 12192399"/>
              <a:gd name="connsiteY5" fmla="*/ 6858000 h 6858000"/>
              <a:gd name="connsiteX6" fmla="*/ 26324 w 12192399"/>
              <a:gd name="connsiteY6" fmla="*/ 3213846 h 6858000"/>
              <a:gd name="connsiteX0" fmla="*/ 26324 w 12192399"/>
              <a:gd name="connsiteY0" fmla="*/ 3213846 h 6858000"/>
              <a:gd name="connsiteX1" fmla="*/ 4411034 w 12192399"/>
              <a:gd name="connsiteY1" fmla="*/ 2810435 h 6858000"/>
              <a:gd name="connsiteX2" fmla="*/ 8377917 w 12192399"/>
              <a:gd name="connsiteY2" fmla="*/ 26894 h 6858000"/>
              <a:gd name="connsiteX3" fmla="*/ 12192399 w 12192399"/>
              <a:gd name="connsiteY3" fmla="*/ 0 h 6858000"/>
              <a:gd name="connsiteX4" fmla="*/ 12192399 w 12192399"/>
              <a:gd name="connsiteY4" fmla="*/ 6858000 h 6858000"/>
              <a:gd name="connsiteX5" fmla="*/ 399 w 12192399"/>
              <a:gd name="connsiteY5" fmla="*/ 6858000 h 6858000"/>
              <a:gd name="connsiteX6" fmla="*/ 26324 w 12192399"/>
              <a:gd name="connsiteY6" fmla="*/ 3213846 h 6858000"/>
              <a:gd name="connsiteX0" fmla="*/ 0 w 12218571"/>
              <a:gd name="connsiteY0" fmla="*/ 3213846 h 6858000"/>
              <a:gd name="connsiteX1" fmla="*/ 4437206 w 12218571"/>
              <a:gd name="connsiteY1" fmla="*/ 2810435 h 6858000"/>
              <a:gd name="connsiteX2" fmla="*/ 8404089 w 12218571"/>
              <a:gd name="connsiteY2" fmla="*/ 26894 h 6858000"/>
              <a:gd name="connsiteX3" fmla="*/ 12218571 w 12218571"/>
              <a:gd name="connsiteY3" fmla="*/ 0 h 6858000"/>
              <a:gd name="connsiteX4" fmla="*/ 12218571 w 12218571"/>
              <a:gd name="connsiteY4" fmla="*/ 6858000 h 6858000"/>
              <a:gd name="connsiteX5" fmla="*/ 26571 w 12218571"/>
              <a:gd name="connsiteY5" fmla="*/ 6858000 h 6858000"/>
              <a:gd name="connsiteX6" fmla="*/ 0 w 12218571"/>
              <a:gd name="connsiteY6" fmla="*/ 3213846 h 6858000"/>
              <a:gd name="connsiteX0" fmla="*/ 0 w 12218571"/>
              <a:gd name="connsiteY0" fmla="*/ 3213846 h 6858000"/>
              <a:gd name="connsiteX1" fmla="*/ 4437206 w 12218571"/>
              <a:gd name="connsiteY1" fmla="*/ 2810435 h 6858000"/>
              <a:gd name="connsiteX2" fmla="*/ 8404089 w 12218571"/>
              <a:gd name="connsiteY2" fmla="*/ 26894 h 6858000"/>
              <a:gd name="connsiteX3" fmla="*/ 12218571 w 12218571"/>
              <a:gd name="connsiteY3" fmla="*/ 0 h 6858000"/>
              <a:gd name="connsiteX4" fmla="*/ 12218571 w 12218571"/>
              <a:gd name="connsiteY4" fmla="*/ 6858000 h 6858000"/>
              <a:gd name="connsiteX5" fmla="*/ 26571 w 12218571"/>
              <a:gd name="connsiteY5" fmla="*/ 6858000 h 6858000"/>
              <a:gd name="connsiteX6" fmla="*/ 0 w 12218571"/>
              <a:gd name="connsiteY6" fmla="*/ 32138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8571" h="6858000">
                <a:moveTo>
                  <a:pt x="0" y="3213846"/>
                </a:moveTo>
                <a:cubicBezTo>
                  <a:pt x="2305505" y="4607857"/>
                  <a:pt x="3036525" y="3341594"/>
                  <a:pt x="4437206" y="2810435"/>
                </a:cubicBezTo>
                <a:cubicBezTo>
                  <a:pt x="5837887" y="2279276"/>
                  <a:pt x="8968867" y="3437966"/>
                  <a:pt x="8404089" y="26894"/>
                </a:cubicBezTo>
                <a:lnTo>
                  <a:pt x="12218571" y="0"/>
                </a:lnTo>
                <a:lnTo>
                  <a:pt x="12218571" y="6858000"/>
                </a:lnTo>
                <a:lnTo>
                  <a:pt x="26571" y="6858000"/>
                </a:lnTo>
                <a:cubicBezTo>
                  <a:pt x="22089" y="5683623"/>
                  <a:pt x="4482" y="4388223"/>
                  <a:pt x="0" y="32138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9425F71F-8928-424D-AFD6-FAD0624342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0224" y="1806388"/>
            <a:ext cx="1577788" cy="1676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3453A36-D5A9-8642-9789-E20217E74939}"/>
              </a:ext>
            </a:extLst>
          </p:cNvPr>
          <p:cNvSpPr txBox="1"/>
          <p:nvPr userDrawn="1"/>
        </p:nvSpPr>
        <p:spPr>
          <a:xfrm>
            <a:off x="4034118" y="3542771"/>
            <a:ext cx="7167282" cy="18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500"/>
              </a:spcAft>
            </a:pPr>
            <a:r>
              <a:rPr lang="nl-NL" sz="2600" b="1" i="0" noProof="0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Contact</a:t>
            </a:r>
            <a:br>
              <a:rPr lang="nl-NL" sz="2600" b="1" i="0" noProof="0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nl-NL" sz="2600" b="1" i="0" noProof="0" dirty="0" err="1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hello@whocares.be</a:t>
            </a:r>
            <a:r>
              <a:rPr lang="nl-NL" sz="2600" b="1" i="0" noProof="0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of vel op +32 496 80 17 17</a:t>
            </a:r>
            <a:br>
              <a:rPr lang="nl-NL" sz="2600" b="1" i="0" noProof="0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nl-NL" sz="2600" b="1" i="0" noProof="0" dirty="0" err="1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</a:t>
            </a:r>
            <a:r>
              <a:rPr lang="nl-NL" sz="2600" b="1" i="0" noProof="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nl-NL" sz="2600" b="1" i="0" noProof="0" dirty="0" err="1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cares</a:t>
            </a:r>
            <a:r>
              <a:rPr lang="nl-NL" sz="2600" b="1" i="0" noProof="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? Is een coöperatieve vennootschap</a:t>
            </a:r>
            <a:br>
              <a:rPr lang="nl-NL" sz="2600" b="1" i="0" noProof="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nl-NL" sz="2600" b="1" i="0" noProof="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Maria-Theresiastraat 123 – 3000 Leuven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2DF0288-74FB-8444-9DA9-FD23C7B067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1261" y="5479677"/>
            <a:ext cx="2386775" cy="68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7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731B4-8E44-7745-BB81-B50B13F76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8466F-1173-6F4D-9084-CD0A0B09F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A50F4-9B41-8041-A70D-D45BD2EA0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80187-BF4D-BC47-8206-1FA55F99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3881F-8686-1043-82F7-FC64643C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Presentatie aan xxxxxxxxxxxxx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563F5-04F1-5246-B0F4-A8ACB6E2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702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BCFB-3AE2-BF48-B8C9-4FF2E228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62D5B-D1CB-EA41-9C79-97B0BC85A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086A7-6037-F54B-A8FD-97C210429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84FBC-6FB0-B842-8401-0B803FED4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22B1D-5932-5845-885B-F05B65407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4D2DDE-DBA2-CB42-A7BF-78A2FBBEB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D9AEE7-C756-B742-B8B4-A738C475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Presentatie aan xxxxxxxxxxxxx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D9818-935C-1447-9E3D-9EB25C94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5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ze 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48A2FBA-D796-4749-929F-FC06FDE96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65288" cy="28826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179A72-E047-4A4B-A8BA-25F9588E3609}"/>
              </a:ext>
            </a:extLst>
          </p:cNvPr>
          <p:cNvSpPr/>
          <p:nvPr userDrawn="1"/>
        </p:nvSpPr>
        <p:spPr>
          <a:xfrm>
            <a:off x="0" y="-1"/>
            <a:ext cx="12165288" cy="5672380"/>
          </a:xfrm>
          <a:prstGeom prst="rect">
            <a:avLst/>
          </a:prstGeom>
          <a:solidFill>
            <a:srgbClr val="0A221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1FD877-91D1-4548-8C58-94D16F06B11F}"/>
              </a:ext>
            </a:extLst>
          </p:cNvPr>
          <p:cNvSpPr/>
          <p:nvPr userDrawn="1"/>
        </p:nvSpPr>
        <p:spPr>
          <a:xfrm>
            <a:off x="-33498" y="-39829"/>
            <a:ext cx="12209672" cy="6897829"/>
          </a:xfrm>
          <a:custGeom>
            <a:avLst/>
            <a:gdLst>
              <a:gd name="connsiteX0" fmla="*/ 0 w 12192000"/>
              <a:gd name="connsiteY0" fmla="*/ 0 h 3516923"/>
              <a:gd name="connsiteX1" fmla="*/ 12192000 w 12192000"/>
              <a:gd name="connsiteY1" fmla="*/ 0 h 3516923"/>
              <a:gd name="connsiteX2" fmla="*/ 12192000 w 12192000"/>
              <a:gd name="connsiteY2" fmla="*/ 3516923 h 3516923"/>
              <a:gd name="connsiteX3" fmla="*/ 0 w 12192000"/>
              <a:gd name="connsiteY3" fmla="*/ 3516923 h 3516923"/>
              <a:gd name="connsiteX4" fmla="*/ 0 w 12192000"/>
              <a:gd name="connsiteY4" fmla="*/ 0 h 3516923"/>
              <a:gd name="connsiteX0" fmla="*/ 0 w 12192000"/>
              <a:gd name="connsiteY0" fmla="*/ 0 h 3516923"/>
              <a:gd name="connsiteX1" fmla="*/ 501162 w 12192000"/>
              <a:gd name="connsiteY1" fmla="*/ 0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01162 w 12192000"/>
              <a:gd name="connsiteY1" fmla="*/ 0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2347547 w 12192000"/>
              <a:gd name="connsiteY1" fmla="*/ 8968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87838 h 3604761"/>
              <a:gd name="connsiteX1" fmla="*/ 2347547 w 12192000"/>
              <a:gd name="connsiteY1" fmla="*/ 984654 h 3604761"/>
              <a:gd name="connsiteX2" fmla="*/ 4255477 w 12192000"/>
              <a:gd name="connsiteY2" fmla="*/ 87838 h 3604761"/>
              <a:gd name="connsiteX3" fmla="*/ 12192000 w 12192000"/>
              <a:gd name="connsiteY3" fmla="*/ 87838 h 3604761"/>
              <a:gd name="connsiteX4" fmla="*/ 12192000 w 12192000"/>
              <a:gd name="connsiteY4" fmla="*/ 3604761 h 3604761"/>
              <a:gd name="connsiteX5" fmla="*/ 0 w 12192000"/>
              <a:gd name="connsiteY5" fmla="*/ 3604761 h 3604761"/>
              <a:gd name="connsiteX6" fmla="*/ 0 w 12192000"/>
              <a:gd name="connsiteY6" fmla="*/ 87838 h 3604761"/>
              <a:gd name="connsiteX0" fmla="*/ 0 w 12192000"/>
              <a:gd name="connsiteY0" fmla="*/ 61837 h 3578760"/>
              <a:gd name="connsiteX1" fmla="*/ 3499339 w 12192000"/>
              <a:gd name="connsiteY1" fmla="*/ 1644453 h 3578760"/>
              <a:gd name="connsiteX2" fmla="*/ 4255477 w 12192000"/>
              <a:gd name="connsiteY2" fmla="*/ 61837 h 3578760"/>
              <a:gd name="connsiteX3" fmla="*/ 12192000 w 12192000"/>
              <a:gd name="connsiteY3" fmla="*/ 61837 h 3578760"/>
              <a:gd name="connsiteX4" fmla="*/ 12192000 w 12192000"/>
              <a:gd name="connsiteY4" fmla="*/ 3578760 h 3578760"/>
              <a:gd name="connsiteX5" fmla="*/ 0 w 12192000"/>
              <a:gd name="connsiteY5" fmla="*/ 3578760 h 3578760"/>
              <a:gd name="connsiteX6" fmla="*/ 0 w 12192000"/>
              <a:gd name="connsiteY6" fmla="*/ 61837 h 3578760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5187463 w 12192000"/>
              <a:gd name="connsiteY1" fmla="*/ 448408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150062 h 3666985"/>
              <a:gd name="connsiteX1" fmla="*/ 5187463 w 12192000"/>
              <a:gd name="connsiteY1" fmla="*/ 598470 h 3666985"/>
              <a:gd name="connsiteX2" fmla="*/ 12192000 w 12192000"/>
              <a:gd name="connsiteY2" fmla="*/ 150062 h 3666985"/>
              <a:gd name="connsiteX3" fmla="*/ 12192000 w 12192000"/>
              <a:gd name="connsiteY3" fmla="*/ 3666985 h 3666985"/>
              <a:gd name="connsiteX4" fmla="*/ 0 w 12192000"/>
              <a:gd name="connsiteY4" fmla="*/ 3666985 h 3666985"/>
              <a:gd name="connsiteX5" fmla="*/ 0 w 12192000"/>
              <a:gd name="connsiteY5" fmla="*/ 150062 h 3666985"/>
              <a:gd name="connsiteX0" fmla="*/ 0 w 12192000"/>
              <a:gd name="connsiteY0" fmla="*/ 94914 h 3611837"/>
              <a:gd name="connsiteX1" fmla="*/ 5187463 w 12192000"/>
              <a:gd name="connsiteY1" fmla="*/ 543322 h 3611837"/>
              <a:gd name="connsiteX2" fmla="*/ 12192000 w 12192000"/>
              <a:gd name="connsiteY2" fmla="*/ 94914 h 3611837"/>
              <a:gd name="connsiteX3" fmla="*/ 12192000 w 12192000"/>
              <a:gd name="connsiteY3" fmla="*/ 3611837 h 3611837"/>
              <a:gd name="connsiteX4" fmla="*/ 0 w 12192000"/>
              <a:gd name="connsiteY4" fmla="*/ 3611837 h 3611837"/>
              <a:gd name="connsiteX5" fmla="*/ 0 w 12192000"/>
              <a:gd name="connsiteY5" fmla="*/ 94914 h 3611837"/>
              <a:gd name="connsiteX0" fmla="*/ 0 w 12192000"/>
              <a:gd name="connsiteY0" fmla="*/ 66730 h 3583653"/>
              <a:gd name="connsiteX1" fmla="*/ 5169878 w 12192000"/>
              <a:gd name="connsiteY1" fmla="*/ 1376784 h 3583653"/>
              <a:gd name="connsiteX2" fmla="*/ 12192000 w 12192000"/>
              <a:gd name="connsiteY2" fmla="*/ 66730 h 3583653"/>
              <a:gd name="connsiteX3" fmla="*/ 12192000 w 12192000"/>
              <a:gd name="connsiteY3" fmla="*/ 3583653 h 3583653"/>
              <a:gd name="connsiteX4" fmla="*/ 0 w 12192000"/>
              <a:gd name="connsiteY4" fmla="*/ 3583653 h 3583653"/>
              <a:gd name="connsiteX5" fmla="*/ 0 w 12192000"/>
              <a:gd name="connsiteY5" fmla="*/ 66730 h 3583653"/>
              <a:gd name="connsiteX0" fmla="*/ 0 w 12192000"/>
              <a:gd name="connsiteY0" fmla="*/ 66530 h 3583453"/>
              <a:gd name="connsiteX1" fmla="*/ 5169878 w 12192000"/>
              <a:gd name="connsiteY1" fmla="*/ 1385377 h 3583453"/>
              <a:gd name="connsiteX2" fmla="*/ 12192000 w 12192000"/>
              <a:gd name="connsiteY2" fmla="*/ 66530 h 3583453"/>
              <a:gd name="connsiteX3" fmla="*/ 12192000 w 12192000"/>
              <a:gd name="connsiteY3" fmla="*/ 3583453 h 3583453"/>
              <a:gd name="connsiteX4" fmla="*/ 0 w 12192000"/>
              <a:gd name="connsiteY4" fmla="*/ 3583453 h 3583453"/>
              <a:gd name="connsiteX5" fmla="*/ 0 w 12192000"/>
              <a:gd name="connsiteY5" fmla="*/ 66530 h 3583453"/>
              <a:gd name="connsiteX0" fmla="*/ 0 w 12192000"/>
              <a:gd name="connsiteY0" fmla="*/ 66530 h 3583453"/>
              <a:gd name="connsiteX1" fmla="*/ 5169878 w 12192000"/>
              <a:gd name="connsiteY1" fmla="*/ 1385377 h 3583453"/>
              <a:gd name="connsiteX2" fmla="*/ 12192000 w 12192000"/>
              <a:gd name="connsiteY2" fmla="*/ 66530 h 3583453"/>
              <a:gd name="connsiteX3" fmla="*/ 12192000 w 12192000"/>
              <a:gd name="connsiteY3" fmla="*/ 3583453 h 3583453"/>
              <a:gd name="connsiteX4" fmla="*/ 0 w 12192000"/>
              <a:gd name="connsiteY4" fmla="*/ 3583453 h 3583453"/>
              <a:gd name="connsiteX5" fmla="*/ 0 w 12192000"/>
              <a:gd name="connsiteY5" fmla="*/ 66530 h 3583453"/>
              <a:gd name="connsiteX0" fmla="*/ 0 w 12192000"/>
              <a:gd name="connsiteY0" fmla="*/ 90222 h 3607145"/>
              <a:gd name="connsiteX1" fmla="*/ 5653455 w 12192000"/>
              <a:gd name="connsiteY1" fmla="*/ 644139 h 3607145"/>
              <a:gd name="connsiteX2" fmla="*/ 12192000 w 12192000"/>
              <a:gd name="connsiteY2" fmla="*/ 90222 h 3607145"/>
              <a:gd name="connsiteX3" fmla="*/ 12192000 w 12192000"/>
              <a:gd name="connsiteY3" fmla="*/ 3607145 h 3607145"/>
              <a:gd name="connsiteX4" fmla="*/ 0 w 12192000"/>
              <a:gd name="connsiteY4" fmla="*/ 3607145 h 3607145"/>
              <a:gd name="connsiteX5" fmla="*/ 0 w 12192000"/>
              <a:gd name="connsiteY5" fmla="*/ 90222 h 3607145"/>
              <a:gd name="connsiteX0" fmla="*/ 0 w 12192000"/>
              <a:gd name="connsiteY0" fmla="*/ 0 h 3516923"/>
              <a:gd name="connsiteX1" fmla="*/ 5653455 w 12192000"/>
              <a:gd name="connsiteY1" fmla="*/ 553917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653455 w 12192000"/>
              <a:gd name="connsiteY1" fmla="*/ 553917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68356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55414 h 3572337"/>
              <a:gd name="connsiteX1" fmla="*/ 4149446 w 12192000"/>
              <a:gd name="connsiteY1" fmla="*/ 159203 h 3572337"/>
              <a:gd name="connsiteX2" fmla="*/ 12192000 w 12192000"/>
              <a:gd name="connsiteY2" fmla="*/ 343648 h 3572337"/>
              <a:gd name="connsiteX3" fmla="*/ 12192000 w 12192000"/>
              <a:gd name="connsiteY3" fmla="*/ 3572337 h 3572337"/>
              <a:gd name="connsiteX4" fmla="*/ 0 w 12192000"/>
              <a:gd name="connsiteY4" fmla="*/ 3572337 h 3572337"/>
              <a:gd name="connsiteX5" fmla="*/ 0 w 12192000"/>
              <a:gd name="connsiteY5" fmla="*/ 55414 h 3572337"/>
              <a:gd name="connsiteX0" fmla="*/ 0 w 12192000"/>
              <a:gd name="connsiteY0" fmla="*/ 122924 h 3639847"/>
              <a:gd name="connsiteX1" fmla="*/ 4149446 w 12192000"/>
              <a:gd name="connsiteY1" fmla="*/ 226713 h 3639847"/>
              <a:gd name="connsiteX2" fmla="*/ 12192000 w 12192000"/>
              <a:gd name="connsiteY2" fmla="*/ 411158 h 3639847"/>
              <a:gd name="connsiteX3" fmla="*/ 12192000 w 12192000"/>
              <a:gd name="connsiteY3" fmla="*/ 3639847 h 3639847"/>
              <a:gd name="connsiteX4" fmla="*/ 0 w 12192000"/>
              <a:gd name="connsiteY4" fmla="*/ 3639847 h 3639847"/>
              <a:gd name="connsiteX5" fmla="*/ 0 w 12192000"/>
              <a:gd name="connsiteY5" fmla="*/ 122924 h 3639847"/>
              <a:gd name="connsiteX0" fmla="*/ 0 w 12192000"/>
              <a:gd name="connsiteY0" fmla="*/ 0 h 3516923"/>
              <a:gd name="connsiteX1" fmla="*/ 4149446 w 12192000"/>
              <a:gd name="connsiteY1" fmla="*/ 103789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4149446 w 12192000"/>
              <a:gd name="connsiteY1" fmla="*/ 103789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4149446 w 12192000"/>
              <a:gd name="connsiteY1" fmla="*/ 103789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207498"/>
              <a:gd name="connsiteY0" fmla="*/ 601314 h 4118237"/>
              <a:gd name="connsiteX1" fmla="*/ 4149446 w 12207498"/>
              <a:gd name="connsiteY1" fmla="*/ 705103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149446 w 12207498"/>
              <a:gd name="connsiteY1" fmla="*/ 705103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149446 w 12207498"/>
              <a:gd name="connsiteY1" fmla="*/ 705103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7498" h="4118237">
                <a:moveTo>
                  <a:pt x="0" y="601314"/>
                </a:moveTo>
                <a:cubicBezTo>
                  <a:pt x="1484946" y="1346714"/>
                  <a:pt x="2796789" y="291767"/>
                  <a:pt x="4521405" y="741784"/>
                </a:cubicBezTo>
                <a:cubicBezTo>
                  <a:pt x="6246021" y="1191801"/>
                  <a:pt x="9497994" y="2557260"/>
                  <a:pt x="12207498" y="0"/>
                </a:cubicBezTo>
                <a:lnTo>
                  <a:pt x="12192000" y="4118237"/>
                </a:lnTo>
                <a:lnTo>
                  <a:pt x="0" y="4118237"/>
                </a:lnTo>
                <a:lnTo>
                  <a:pt x="0" y="6013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7202CB5-11D1-DE43-81BE-F74E6F8E96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72543" y="3011375"/>
            <a:ext cx="5949950" cy="59248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/>
              <a:t>Subtitel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EF7E837C-DE35-BD43-B7AB-3365C91A4A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543" y="2583350"/>
            <a:ext cx="5949950" cy="403897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8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01675F31-DA8D-E341-910F-F213F8004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9536" y="3689056"/>
            <a:ext cx="4029252" cy="272920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noProof="0"/>
              <a:t>Bodytekst</a:t>
            </a:r>
          </a:p>
        </p:txBody>
      </p:sp>
    </p:spTree>
    <p:extLst>
      <p:ext uri="{BB962C8B-B14F-4D97-AF65-F5344CB8AC3E}">
        <p14:creationId xmlns:p14="http://schemas.microsoft.com/office/powerpoint/2010/main" val="2904086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E1FB-28B7-8D44-B02C-F34D40F30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0C883-C7A5-BB4D-A36E-3F866269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11D32-501F-104F-90E9-DE78EFE55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Presentatie aan xxxxxxxxxxxxx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9971B-D1B6-5041-9357-E0E328904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547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06717F-36AD-474B-826A-FC1E8A4D8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5A2BF1-A524-6747-8E48-E011276E3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Presentatie aan xxxxxxxxxxxxx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67F56-C42A-7A4F-AC8E-AB0B1D0C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29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35716-CE33-A340-ABB2-E57B18A6F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87113-CFEF-3143-B474-65C7253C0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F876F-9D33-3146-BD59-901B4C98D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E14B8-3A70-8447-8064-08B1F804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94B6C-413A-C243-AE53-B6F92BFE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Presentatie aan xxxxxxxxxxxxx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EA60D-5595-AC48-8C93-EA18FDC0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625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B3C6-342F-3A46-B958-2AF7A63A3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644091-E241-D14A-B2E0-B522ECD0A9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01B85-F9BD-0A4D-B438-914E1CE49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B9204-CAC9-7E41-812F-795627D4D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70918-4AEF-3944-AA3A-AD64CB033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Presentatie aan xxxxxxxxxxxxx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BE591-F806-FA42-AE34-7A07D02B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376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0017D-7795-F745-AB5D-D3E7BD9A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EBD32-3A20-C243-BA89-09D919A0C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1C2BC-7819-C84B-8823-A28180915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A5646-AADE-574E-8E2C-FC469F6DA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DBFF2-29C9-B140-A545-7EBA2C61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97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30179B-416A-404C-A850-140D7DA82C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C9A7B-BDFD-354C-B5A2-24284A6CC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876F3-7975-254D-BDE2-4D659A30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0D666-AC81-E34E-A58F-3BCA4FC38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6EF95-8207-2541-82D8-4CC5055A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84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82E828-544E-CC46-920B-F394728F18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" y="0"/>
            <a:ext cx="2551500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0FB877-51B5-0C47-8EF7-A7F9158C24C8}"/>
              </a:ext>
            </a:extLst>
          </p:cNvPr>
          <p:cNvSpPr/>
          <p:nvPr userDrawn="1"/>
        </p:nvSpPr>
        <p:spPr>
          <a:xfrm>
            <a:off x="0" y="-2"/>
            <a:ext cx="2465932" cy="6858001"/>
          </a:xfrm>
          <a:prstGeom prst="rect">
            <a:avLst/>
          </a:prstGeom>
          <a:solidFill>
            <a:srgbClr val="0A2214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A9E5E0-A571-334A-A169-2CEB102A3E69}"/>
              </a:ext>
            </a:extLst>
          </p:cNvPr>
          <p:cNvSpPr/>
          <p:nvPr userDrawn="1"/>
        </p:nvSpPr>
        <p:spPr>
          <a:xfrm>
            <a:off x="1121230" y="1"/>
            <a:ext cx="11058071" cy="6858000"/>
          </a:xfrm>
          <a:custGeom>
            <a:avLst/>
            <a:gdLst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0 w 11058071"/>
              <a:gd name="connsiteY4" fmla="*/ 0 h 6858000"/>
              <a:gd name="connsiteX0" fmla="*/ 10886 w 11068957"/>
              <a:gd name="connsiteY0" fmla="*/ 0 h 6858000"/>
              <a:gd name="connsiteX1" fmla="*/ 11068957 w 11068957"/>
              <a:gd name="connsiteY1" fmla="*/ 0 h 6858000"/>
              <a:gd name="connsiteX2" fmla="*/ 11068957 w 11068957"/>
              <a:gd name="connsiteY2" fmla="*/ 6858000 h 6858000"/>
              <a:gd name="connsiteX3" fmla="*/ 10886 w 11068957"/>
              <a:gd name="connsiteY3" fmla="*/ 6858000 h 6858000"/>
              <a:gd name="connsiteX4" fmla="*/ 0 w 11068957"/>
              <a:gd name="connsiteY4" fmla="*/ 3363685 h 6858000"/>
              <a:gd name="connsiteX5" fmla="*/ 10886 w 11068957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9 w 11058080"/>
              <a:gd name="connsiteY0" fmla="*/ 0 h 6858000"/>
              <a:gd name="connsiteX1" fmla="*/ 11058080 w 11058080"/>
              <a:gd name="connsiteY1" fmla="*/ 0 h 6858000"/>
              <a:gd name="connsiteX2" fmla="*/ 11058080 w 11058080"/>
              <a:gd name="connsiteY2" fmla="*/ 6858000 h 6858000"/>
              <a:gd name="connsiteX3" fmla="*/ 9 w 11058080"/>
              <a:gd name="connsiteY3" fmla="*/ 6858000 h 6858000"/>
              <a:gd name="connsiteX4" fmla="*/ 1197436 w 11058080"/>
              <a:gd name="connsiteY4" fmla="*/ 4158341 h 6858000"/>
              <a:gd name="connsiteX5" fmla="*/ 9 w 11058080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58071" h="6858000">
                <a:moveTo>
                  <a:pt x="0" y="0"/>
                </a:moveTo>
                <a:lnTo>
                  <a:pt x="11058071" y="0"/>
                </a:lnTo>
                <a:lnTo>
                  <a:pt x="11058071" y="6858000"/>
                </a:lnTo>
                <a:lnTo>
                  <a:pt x="0" y="6858000"/>
                </a:lnTo>
                <a:cubicBezTo>
                  <a:pt x="1182913" y="5780314"/>
                  <a:pt x="1135742" y="5312227"/>
                  <a:pt x="1197427" y="4158341"/>
                </a:cubicBezTo>
                <a:cubicBezTo>
                  <a:pt x="1233713" y="2950027"/>
                  <a:pt x="595085" y="67491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D9F90-FA70-774B-9E14-D4BE8F12BF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933" y="2862943"/>
            <a:ext cx="4947237" cy="621733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Titel van de presentatie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C9DDE-F41E-D446-AA8B-56F1DECE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7748" y="4182496"/>
            <a:ext cx="2743200" cy="365125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7F92E-AEDA-5246-AC17-4A24319C57B3}"/>
              </a:ext>
            </a:extLst>
          </p:cNvPr>
          <p:cNvSpPr txBox="1"/>
          <p:nvPr userDrawn="1"/>
        </p:nvSpPr>
        <p:spPr>
          <a:xfrm>
            <a:off x="2465933" y="2471840"/>
            <a:ext cx="260862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NL" b="1" i="0" noProof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 CARES ?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87248B4-CA55-4A46-9C90-130488A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5258" y="5044394"/>
            <a:ext cx="1234782" cy="131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5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- V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FEACB2-9DD5-9B4C-A506-725022603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740" y="-87089"/>
            <a:ext cx="1678457" cy="65441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3790914-6500-2C43-A8C1-0C5340DA7F3A}"/>
              </a:ext>
            </a:extLst>
          </p:cNvPr>
          <p:cNvSpPr/>
          <p:nvPr userDrawn="1"/>
        </p:nvSpPr>
        <p:spPr>
          <a:xfrm>
            <a:off x="-55054" y="-87089"/>
            <a:ext cx="2465932" cy="6858001"/>
          </a:xfrm>
          <a:prstGeom prst="rect">
            <a:avLst/>
          </a:prstGeom>
          <a:solidFill>
            <a:schemeClr val="tx1">
              <a:alpha val="251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EEF8353B-43CF-FD42-A408-FE0CC634EC7A}"/>
              </a:ext>
            </a:extLst>
          </p:cNvPr>
          <p:cNvSpPr/>
          <p:nvPr userDrawn="1"/>
        </p:nvSpPr>
        <p:spPr>
          <a:xfrm>
            <a:off x="-81888" y="-87088"/>
            <a:ext cx="12294440" cy="6965560"/>
          </a:xfrm>
          <a:custGeom>
            <a:avLst/>
            <a:gdLst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0 w 11058071"/>
              <a:gd name="connsiteY4" fmla="*/ 0 h 6858000"/>
              <a:gd name="connsiteX0" fmla="*/ 10886 w 11068957"/>
              <a:gd name="connsiteY0" fmla="*/ 0 h 6858000"/>
              <a:gd name="connsiteX1" fmla="*/ 11068957 w 11068957"/>
              <a:gd name="connsiteY1" fmla="*/ 0 h 6858000"/>
              <a:gd name="connsiteX2" fmla="*/ 11068957 w 11068957"/>
              <a:gd name="connsiteY2" fmla="*/ 6858000 h 6858000"/>
              <a:gd name="connsiteX3" fmla="*/ 10886 w 11068957"/>
              <a:gd name="connsiteY3" fmla="*/ 6858000 h 6858000"/>
              <a:gd name="connsiteX4" fmla="*/ 0 w 11068957"/>
              <a:gd name="connsiteY4" fmla="*/ 3363685 h 6858000"/>
              <a:gd name="connsiteX5" fmla="*/ 10886 w 11068957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9 w 11058080"/>
              <a:gd name="connsiteY0" fmla="*/ 0 h 6858000"/>
              <a:gd name="connsiteX1" fmla="*/ 11058080 w 11058080"/>
              <a:gd name="connsiteY1" fmla="*/ 0 h 6858000"/>
              <a:gd name="connsiteX2" fmla="*/ 11058080 w 11058080"/>
              <a:gd name="connsiteY2" fmla="*/ 6858000 h 6858000"/>
              <a:gd name="connsiteX3" fmla="*/ 9 w 11058080"/>
              <a:gd name="connsiteY3" fmla="*/ 6858000 h 6858000"/>
              <a:gd name="connsiteX4" fmla="*/ 1197436 w 11058080"/>
              <a:gd name="connsiteY4" fmla="*/ 4158341 h 6858000"/>
              <a:gd name="connsiteX5" fmla="*/ 9 w 11058080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808698"/>
              <a:gd name="connsiteY0" fmla="*/ 13477 h 6858000"/>
              <a:gd name="connsiteX1" fmla="*/ 11808698 w 11808698"/>
              <a:gd name="connsiteY1" fmla="*/ 0 h 6858000"/>
              <a:gd name="connsiteX2" fmla="*/ 11808698 w 11808698"/>
              <a:gd name="connsiteY2" fmla="*/ 6858000 h 6858000"/>
              <a:gd name="connsiteX3" fmla="*/ 750627 w 11808698"/>
              <a:gd name="connsiteY3" fmla="*/ 6858000 h 6858000"/>
              <a:gd name="connsiteX4" fmla="*/ 1948054 w 11808698"/>
              <a:gd name="connsiteY4" fmla="*/ 4158341 h 6858000"/>
              <a:gd name="connsiteX5" fmla="*/ 0 w 11808698"/>
              <a:gd name="connsiteY5" fmla="*/ 13477 h 6858000"/>
              <a:gd name="connsiteX0" fmla="*/ 423080 w 12231778"/>
              <a:gd name="connsiteY0" fmla="*/ 13477 h 6858000"/>
              <a:gd name="connsiteX1" fmla="*/ 12231778 w 12231778"/>
              <a:gd name="connsiteY1" fmla="*/ 0 h 6858000"/>
              <a:gd name="connsiteX2" fmla="*/ 12231778 w 12231778"/>
              <a:gd name="connsiteY2" fmla="*/ 6858000 h 6858000"/>
              <a:gd name="connsiteX3" fmla="*/ 0 w 12231778"/>
              <a:gd name="connsiteY3" fmla="*/ 6426748 h 6858000"/>
              <a:gd name="connsiteX4" fmla="*/ 2371134 w 12231778"/>
              <a:gd name="connsiteY4" fmla="*/ 4158341 h 6858000"/>
              <a:gd name="connsiteX5" fmla="*/ 423080 w 12231778"/>
              <a:gd name="connsiteY5" fmla="*/ 13477 h 6858000"/>
              <a:gd name="connsiteX0" fmla="*/ 423080 w 12231778"/>
              <a:gd name="connsiteY0" fmla="*/ 13477 h 6858000"/>
              <a:gd name="connsiteX1" fmla="*/ 12231778 w 12231778"/>
              <a:gd name="connsiteY1" fmla="*/ 0 h 6858000"/>
              <a:gd name="connsiteX2" fmla="*/ 12231778 w 12231778"/>
              <a:gd name="connsiteY2" fmla="*/ 6858000 h 6858000"/>
              <a:gd name="connsiteX3" fmla="*/ 1111046 w 12231778"/>
              <a:gd name="connsiteY3" fmla="*/ 6487393 h 6858000"/>
              <a:gd name="connsiteX4" fmla="*/ 0 w 12231778"/>
              <a:gd name="connsiteY4" fmla="*/ 6426748 h 6858000"/>
              <a:gd name="connsiteX5" fmla="*/ 2371134 w 12231778"/>
              <a:gd name="connsiteY5" fmla="*/ 4158341 h 6858000"/>
              <a:gd name="connsiteX6" fmla="*/ 423080 w 12231778"/>
              <a:gd name="connsiteY6" fmla="*/ 13477 h 6858000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502683 w 12311381"/>
              <a:gd name="connsiteY0" fmla="*/ 13477 h 6878215"/>
              <a:gd name="connsiteX1" fmla="*/ 12311381 w 12311381"/>
              <a:gd name="connsiteY1" fmla="*/ 0 h 6878215"/>
              <a:gd name="connsiteX2" fmla="*/ 12311381 w 12311381"/>
              <a:gd name="connsiteY2" fmla="*/ 6858000 h 6878215"/>
              <a:gd name="connsiteX3" fmla="*/ 30589 w 12311381"/>
              <a:gd name="connsiteY3" fmla="*/ 6878215 h 6878215"/>
              <a:gd name="connsiteX4" fmla="*/ 27564 w 12311381"/>
              <a:gd name="connsiteY4" fmla="*/ 6456112 h 6878215"/>
              <a:gd name="connsiteX5" fmla="*/ 1427155 w 12311381"/>
              <a:gd name="connsiteY5" fmla="*/ 4077482 h 6878215"/>
              <a:gd name="connsiteX6" fmla="*/ 502683 w 1231138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85742 w 12294440"/>
              <a:gd name="connsiteY0" fmla="*/ 13477 h 6878215"/>
              <a:gd name="connsiteX1" fmla="*/ 12294440 w 12294440"/>
              <a:gd name="connsiteY1" fmla="*/ 0 h 6878215"/>
              <a:gd name="connsiteX2" fmla="*/ 12294440 w 12294440"/>
              <a:gd name="connsiteY2" fmla="*/ 6858000 h 6878215"/>
              <a:gd name="connsiteX3" fmla="*/ 0 w 12294440"/>
              <a:gd name="connsiteY3" fmla="*/ 6878215 h 6878215"/>
              <a:gd name="connsiteX4" fmla="*/ 10623 w 12294440"/>
              <a:gd name="connsiteY4" fmla="*/ 6456112 h 6878215"/>
              <a:gd name="connsiteX5" fmla="*/ 1410214 w 12294440"/>
              <a:gd name="connsiteY5" fmla="*/ 4077482 h 6878215"/>
              <a:gd name="connsiteX6" fmla="*/ 485742 w 12294440"/>
              <a:gd name="connsiteY6" fmla="*/ 13477 h 6878215"/>
              <a:gd name="connsiteX0" fmla="*/ 472094 w 12294440"/>
              <a:gd name="connsiteY0" fmla="*/ 0 h 6878215"/>
              <a:gd name="connsiteX1" fmla="*/ 12294440 w 12294440"/>
              <a:gd name="connsiteY1" fmla="*/ 0 h 6878215"/>
              <a:gd name="connsiteX2" fmla="*/ 12294440 w 12294440"/>
              <a:gd name="connsiteY2" fmla="*/ 6858000 h 6878215"/>
              <a:gd name="connsiteX3" fmla="*/ 0 w 12294440"/>
              <a:gd name="connsiteY3" fmla="*/ 6878215 h 6878215"/>
              <a:gd name="connsiteX4" fmla="*/ 10623 w 12294440"/>
              <a:gd name="connsiteY4" fmla="*/ 6456112 h 6878215"/>
              <a:gd name="connsiteX5" fmla="*/ 1410214 w 12294440"/>
              <a:gd name="connsiteY5" fmla="*/ 4077482 h 6878215"/>
              <a:gd name="connsiteX6" fmla="*/ 472094 w 12294440"/>
              <a:gd name="connsiteY6" fmla="*/ 0 h 687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4440" h="6878215">
                <a:moveTo>
                  <a:pt x="472094" y="0"/>
                </a:moveTo>
                <a:lnTo>
                  <a:pt x="12294440" y="0"/>
                </a:lnTo>
                <a:lnTo>
                  <a:pt x="12294440" y="6858000"/>
                </a:lnTo>
                <a:lnTo>
                  <a:pt x="0" y="6878215"/>
                </a:lnTo>
                <a:cubicBezTo>
                  <a:pt x="16338" y="6727726"/>
                  <a:pt x="6601" y="6644511"/>
                  <a:pt x="10623" y="6456112"/>
                </a:cubicBezTo>
                <a:cubicBezTo>
                  <a:pt x="1278077" y="5497105"/>
                  <a:pt x="1321233" y="4988788"/>
                  <a:pt x="1410214" y="4077482"/>
                </a:cubicBezTo>
                <a:cubicBezTo>
                  <a:pt x="1446500" y="2869168"/>
                  <a:pt x="1015140" y="696936"/>
                  <a:pt x="4720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60D3-DA4B-3641-9FFB-D7525E13C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2730" y="1786890"/>
            <a:ext cx="8655551" cy="4102283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400"/>
              </a:spcAft>
              <a:defRPr>
                <a:solidFill>
                  <a:schemeClr val="accent1"/>
                </a:solidFill>
              </a:defRPr>
            </a:lvl1pPr>
            <a:lvl2pPr marL="498475" indent="-269875">
              <a:spcAft>
                <a:spcPts val="500"/>
              </a:spcAft>
              <a:buFont typeface="System Font Regular"/>
              <a:buChar char="-"/>
              <a:tabLst/>
              <a:defRPr>
                <a:solidFill>
                  <a:schemeClr val="accent1"/>
                </a:solidFill>
              </a:defRPr>
            </a:lvl2pPr>
            <a:lvl3pPr marL="674688" indent="-230188">
              <a:spcAft>
                <a:spcPts val="500"/>
              </a:spcAft>
              <a:buFont typeface="Courier New" panose="02070309020205020404" pitchFamily="49" charset="0"/>
              <a:buChar char="o"/>
              <a:tabLst/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noProof="0"/>
              <a:t>Bodytekst – niveau 1</a:t>
            </a:r>
          </a:p>
          <a:p>
            <a:pPr lvl="1"/>
            <a:r>
              <a:rPr lang="nl-NL" noProof="0"/>
              <a:t>Bodytekst – niveau 2</a:t>
            </a:r>
          </a:p>
          <a:p>
            <a:pPr lvl="2"/>
            <a:r>
              <a:rPr lang="nl-NL" noProof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EDF95-1FEB-8A40-A8F6-66A71FF9C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2730" y="416327"/>
            <a:ext cx="8222601" cy="886736"/>
          </a:xfrm>
          <a:noFill/>
        </p:spPr>
        <p:txBody>
          <a:bodyPr wrap="square" lIns="90000" tIns="180000" rIns="36000" bIns="180000">
            <a:noAutofit/>
          </a:bodyPr>
          <a:lstStyle>
            <a:lvl1pPr>
              <a:lnSpc>
                <a:spcPct val="85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74810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1F6A06-003A-654B-8785-BB17819A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943" y="-63018"/>
            <a:ext cx="12215943" cy="3429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0EB876-9B29-E344-B490-B20697BAE34E}"/>
              </a:ext>
            </a:extLst>
          </p:cNvPr>
          <p:cNvSpPr/>
          <p:nvPr userDrawn="1"/>
        </p:nvSpPr>
        <p:spPr>
          <a:xfrm>
            <a:off x="-23943" y="-87087"/>
            <a:ext cx="12165288" cy="3516087"/>
          </a:xfrm>
          <a:prstGeom prst="rect">
            <a:avLst/>
          </a:prstGeom>
          <a:solidFill>
            <a:srgbClr val="0A221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16AA5-1712-3C41-8042-9E58273EE90A}"/>
              </a:ext>
            </a:extLst>
          </p:cNvPr>
          <p:cNvSpPr/>
          <p:nvPr userDrawn="1"/>
        </p:nvSpPr>
        <p:spPr>
          <a:xfrm>
            <a:off x="-25620" y="941696"/>
            <a:ext cx="12215943" cy="5916304"/>
          </a:xfrm>
          <a:custGeom>
            <a:avLst/>
            <a:gdLst>
              <a:gd name="connsiteX0" fmla="*/ 0 w 12192000"/>
              <a:gd name="connsiteY0" fmla="*/ 0 h 3516923"/>
              <a:gd name="connsiteX1" fmla="*/ 12192000 w 12192000"/>
              <a:gd name="connsiteY1" fmla="*/ 0 h 3516923"/>
              <a:gd name="connsiteX2" fmla="*/ 12192000 w 12192000"/>
              <a:gd name="connsiteY2" fmla="*/ 3516923 h 3516923"/>
              <a:gd name="connsiteX3" fmla="*/ 0 w 12192000"/>
              <a:gd name="connsiteY3" fmla="*/ 3516923 h 3516923"/>
              <a:gd name="connsiteX4" fmla="*/ 0 w 12192000"/>
              <a:gd name="connsiteY4" fmla="*/ 0 h 3516923"/>
              <a:gd name="connsiteX0" fmla="*/ 0 w 12192000"/>
              <a:gd name="connsiteY0" fmla="*/ 0 h 3516923"/>
              <a:gd name="connsiteX1" fmla="*/ 501162 w 12192000"/>
              <a:gd name="connsiteY1" fmla="*/ 0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01162 w 12192000"/>
              <a:gd name="connsiteY1" fmla="*/ 0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2347547 w 12192000"/>
              <a:gd name="connsiteY1" fmla="*/ 8968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87838 h 3604761"/>
              <a:gd name="connsiteX1" fmla="*/ 2347547 w 12192000"/>
              <a:gd name="connsiteY1" fmla="*/ 984654 h 3604761"/>
              <a:gd name="connsiteX2" fmla="*/ 4255477 w 12192000"/>
              <a:gd name="connsiteY2" fmla="*/ 87838 h 3604761"/>
              <a:gd name="connsiteX3" fmla="*/ 12192000 w 12192000"/>
              <a:gd name="connsiteY3" fmla="*/ 87838 h 3604761"/>
              <a:gd name="connsiteX4" fmla="*/ 12192000 w 12192000"/>
              <a:gd name="connsiteY4" fmla="*/ 3604761 h 3604761"/>
              <a:gd name="connsiteX5" fmla="*/ 0 w 12192000"/>
              <a:gd name="connsiteY5" fmla="*/ 3604761 h 3604761"/>
              <a:gd name="connsiteX6" fmla="*/ 0 w 12192000"/>
              <a:gd name="connsiteY6" fmla="*/ 87838 h 3604761"/>
              <a:gd name="connsiteX0" fmla="*/ 0 w 12192000"/>
              <a:gd name="connsiteY0" fmla="*/ 61837 h 3578760"/>
              <a:gd name="connsiteX1" fmla="*/ 3499339 w 12192000"/>
              <a:gd name="connsiteY1" fmla="*/ 1644453 h 3578760"/>
              <a:gd name="connsiteX2" fmla="*/ 4255477 w 12192000"/>
              <a:gd name="connsiteY2" fmla="*/ 61837 h 3578760"/>
              <a:gd name="connsiteX3" fmla="*/ 12192000 w 12192000"/>
              <a:gd name="connsiteY3" fmla="*/ 61837 h 3578760"/>
              <a:gd name="connsiteX4" fmla="*/ 12192000 w 12192000"/>
              <a:gd name="connsiteY4" fmla="*/ 3578760 h 3578760"/>
              <a:gd name="connsiteX5" fmla="*/ 0 w 12192000"/>
              <a:gd name="connsiteY5" fmla="*/ 3578760 h 3578760"/>
              <a:gd name="connsiteX6" fmla="*/ 0 w 12192000"/>
              <a:gd name="connsiteY6" fmla="*/ 61837 h 3578760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5187463 w 12192000"/>
              <a:gd name="connsiteY1" fmla="*/ 448408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150062 h 3666985"/>
              <a:gd name="connsiteX1" fmla="*/ 5187463 w 12192000"/>
              <a:gd name="connsiteY1" fmla="*/ 598470 h 3666985"/>
              <a:gd name="connsiteX2" fmla="*/ 12192000 w 12192000"/>
              <a:gd name="connsiteY2" fmla="*/ 150062 h 3666985"/>
              <a:gd name="connsiteX3" fmla="*/ 12192000 w 12192000"/>
              <a:gd name="connsiteY3" fmla="*/ 3666985 h 3666985"/>
              <a:gd name="connsiteX4" fmla="*/ 0 w 12192000"/>
              <a:gd name="connsiteY4" fmla="*/ 3666985 h 3666985"/>
              <a:gd name="connsiteX5" fmla="*/ 0 w 12192000"/>
              <a:gd name="connsiteY5" fmla="*/ 150062 h 3666985"/>
              <a:gd name="connsiteX0" fmla="*/ 0 w 12192000"/>
              <a:gd name="connsiteY0" fmla="*/ 94914 h 3611837"/>
              <a:gd name="connsiteX1" fmla="*/ 5187463 w 12192000"/>
              <a:gd name="connsiteY1" fmla="*/ 543322 h 3611837"/>
              <a:gd name="connsiteX2" fmla="*/ 12192000 w 12192000"/>
              <a:gd name="connsiteY2" fmla="*/ 94914 h 3611837"/>
              <a:gd name="connsiteX3" fmla="*/ 12192000 w 12192000"/>
              <a:gd name="connsiteY3" fmla="*/ 3611837 h 3611837"/>
              <a:gd name="connsiteX4" fmla="*/ 0 w 12192000"/>
              <a:gd name="connsiteY4" fmla="*/ 3611837 h 3611837"/>
              <a:gd name="connsiteX5" fmla="*/ 0 w 12192000"/>
              <a:gd name="connsiteY5" fmla="*/ 94914 h 3611837"/>
              <a:gd name="connsiteX0" fmla="*/ 0 w 12192000"/>
              <a:gd name="connsiteY0" fmla="*/ 66730 h 3583653"/>
              <a:gd name="connsiteX1" fmla="*/ 5169878 w 12192000"/>
              <a:gd name="connsiteY1" fmla="*/ 1376784 h 3583653"/>
              <a:gd name="connsiteX2" fmla="*/ 12192000 w 12192000"/>
              <a:gd name="connsiteY2" fmla="*/ 66730 h 3583653"/>
              <a:gd name="connsiteX3" fmla="*/ 12192000 w 12192000"/>
              <a:gd name="connsiteY3" fmla="*/ 3583653 h 3583653"/>
              <a:gd name="connsiteX4" fmla="*/ 0 w 12192000"/>
              <a:gd name="connsiteY4" fmla="*/ 3583653 h 3583653"/>
              <a:gd name="connsiteX5" fmla="*/ 0 w 12192000"/>
              <a:gd name="connsiteY5" fmla="*/ 66730 h 3583653"/>
              <a:gd name="connsiteX0" fmla="*/ 0 w 12192000"/>
              <a:gd name="connsiteY0" fmla="*/ 66530 h 3583453"/>
              <a:gd name="connsiteX1" fmla="*/ 5169878 w 12192000"/>
              <a:gd name="connsiteY1" fmla="*/ 1385377 h 3583453"/>
              <a:gd name="connsiteX2" fmla="*/ 12192000 w 12192000"/>
              <a:gd name="connsiteY2" fmla="*/ 66530 h 3583453"/>
              <a:gd name="connsiteX3" fmla="*/ 12192000 w 12192000"/>
              <a:gd name="connsiteY3" fmla="*/ 3583453 h 3583453"/>
              <a:gd name="connsiteX4" fmla="*/ 0 w 12192000"/>
              <a:gd name="connsiteY4" fmla="*/ 3583453 h 3583453"/>
              <a:gd name="connsiteX5" fmla="*/ 0 w 12192000"/>
              <a:gd name="connsiteY5" fmla="*/ 66530 h 3583453"/>
              <a:gd name="connsiteX0" fmla="*/ 0 w 12192000"/>
              <a:gd name="connsiteY0" fmla="*/ 66530 h 3583453"/>
              <a:gd name="connsiteX1" fmla="*/ 5169878 w 12192000"/>
              <a:gd name="connsiteY1" fmla="*/ 1385377 h 3583453"/>
              <a:gd name="connsiteX2" fmla="*/ 12192000 w 12192000"/>
              <a:gd name="connsiteY2" fmla="*/ 66530 h 3583453"/>
              <a:gd name="connsiteX3" fmla="*/ 12192000 w 12192000"/>
              <a:gd name="connsiteY3" fmla="*/ 3583453 h 3583453"/>
              <a:gd name="connsiteX4" fmla="*/ 0 w 12192000"/>
              <a:gd name="connsiteY4" fmla="*/ 3583453 h 3583453"/>
              <a:gd name="connsiteX5" fmla="*/ 0 w 12192000"/>
              <a:gd name="connsiteY5" fmla="*/ 66530 h 3583453"/>
              <a:gd name="connsiteX0" fmla="*/ 0 w 12192000"/>
              <a:gd name="connsiteY0" fmla="*/ 90222 h 3607145"/>
              <a:gd name="connsiteX1" fmla="*/ 5653455 w 12192000"/>
              <a:gd name="connsiteY1" fmla="*/ 644139 h 3607145"/>
              <a:gd name="connsiteX2" fmla="*/ 12192000 w 12192000"/>
              <a:gd name="connsiteY2" fmla="*/ 90222 h 3607145"/>
              <a:gd name="connsiteX3" fmla="*/ 12192000 w 12192000"/>
              <a:gd name="connsiteY3" fmla="*/ 3607145 h 3607145"/>
              <a:gd name="connsiteX4" fmla="*/ 0 w 12192000"/>
              <a:gd name="connsiteY4" fmla="*/ 3607145 h 3607145"/>
              <a:gd name="connsiteX5" fmla="*/ 0 w 12192000"/>
              <a:gd name="connsiteY5" fmla="*/ 90222 h 3607145"/>
              <a:gd name="connsiteX0" fmla="*/ 0 w 12192000"/>
              <a:gd name="connsiteY0" fmla="*/ 0 h 3516923"/>
              <a:gd name="connsiteX1" fmla="*/ 5653455 w 12192000"/>
              <a:gd name="connsiteY1" fmla="*/ 553917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653455 w 12192000"/>
              <a:gd name="connsiteY1" fmla="*/ 553917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68356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55414 h 3572337"/>
              <a:gd name="connsiteX1" fmla="*/ 4149446 w 12192000"/>
              <a:gd name="connsiteY1" fmla="*/ 159203 h 3572337"/>
              <a:gd name="connsiteX2" fmla="*/ 12192000 w 12192000"/>
              <a:gd name="connsiteY2" fmla="*/ 343648 h 3572337"/>
              <a:gd name="connsiteX3" fmla="*/ 12192000 w 12192000"/>
              <a:gd name="connsiteY3" fmla="*/ 3572337 h 3572337"/>
              <a:gd name="connsiteX4" fmla="*/ 0 w 12192000"/>
              <a:gd name="connsiteY4" fmla="*/ 3572337 h 3572337"/>
              <a:gd name="connsiteX5" fmla="*/ 0 w 12192000"/>
              <a:gd name="connsiteY5" fmla="*/ 55414 h 3572337"/>
              <a:gd name="connsiteX0" fmla="*/ 0 w 12192000"/>
              <a:gd name="connsiteY0" fmla="*/ 122924 h 3639847"/>
              <a:gd name="connsiteX1" fmla="*/ 4149446 w 12192000"/>
              <a:gd name="connsiteY1" fmla="*/ 226713 h 3639847"/>
              <a:gd name="connsiteX2" fmla="*/ 12192000 w 12192000"/>
              <a:gd name="connsiteY2" fmla="*/ 411158 h 3639847"/>
              <a:gd name="connsiteX3" fmla="*/ 12192000 w 12192000"/>
              <a:gd name="connsiteY3" fmla="*/ 3639847 h 3639847"/>
              <a:gd name="connsiteX4" fmla="*/ 0 w 12192000"/>
              <a:gd name="connsiteY4" fmla="*/ 3639847 h 3639847"/>
              <a:gd name="connsiteX5" fmla="*/ 0 w 12192000"/>
              <a:gd name="connsiteY5" fmla="*/ 122924 h 3639847"/>
              <a:gd name="connsiteX0" fmla="*/ 0 w 12192000"/>
              <a:gd name="connsiteY0" fmla="*/ 0 h 3516923"/>
              <a:gd name="connsiteX1" fmla="*/ 4149446 w 12192000"/>
              <a:gd name="connsiteY1" fmla="*/ 103789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4149446 w 12192000"/>
              <a:gd name="connsiteY1" fmla="*/ 103789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4149446 w 12192000"/>
              <a:gd name="connsiteY1" fmla="*/ 103789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207498"/>
              <a:gd name="connsiteY0" fmla="*/ 601314 h 4118237"/>
              <a:gd name="connsiteX1" fmla="*/ 4149446 w 12207498"/>
              <a:gd name="connsiteY1" fmla="*/ 705103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149446 w 12207498"/>
              <a:gd name="connsiteY1" fmla="*/ 705103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149446 w 12207498"/>
              <a:gd name="connsiteY1" fmla="*/ 705103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0 h 3516923"/>
              <a:gd name="connsiteX1" fmla="*/ 4521405 w 12207498"/>
              <a:gd name="connsiteY1" fmla="*/ 140470 h 3516923"/>
              <a:gd name="connsiteX2" fmla="*/ 12207498 w 12207498"/>
              <a:gd name="connsiteY2" fmla="*/ 477543 h 3516923"/>
              <a:gd name="connsiteX3" fmla="*/ 12192000 w 12207498"/>
              <a:gd name="connsiteY3" fmla="*/ 3516923 h 3516923"/>
              <a:gd name="connsiteX4" fmla="*/ 0 w 12207498"/>
              <a:gd name="connsiteY4" fmla="*/ 3516923 h 3516923"/>
              <a:gd name="connsiteX5" fmla="*/ 0 w 12207498"/>
              <a:gd name="connsiteY5" fmla="*/ 0 h 3516923"/>
              <a:gd name="connsiteX0" fmla="*/ 0 w 12235535"/>
              <a:gd name="connsiteY0" fmla="*/ 0 h 3523422"/>
              <a:gd name="connsiteX1" fmla="*/ 4521405 w 12235535"/>
              <a:gd name="connsiteY1" fmla="*/ 140470 h 3523422"/>
              <a:gd name="connsiteX2" fmla="*/ 12207498 w 12235535"/>
              <a:gd name="connsiteY2" fmla="*/ 477543 h 3523422"/>
              <a:gd name="connsiteX3" fmla="*/ 12235535 w 12235535"/>
              <a:gd name="connsiteY3" fmla="*/ 3523422 h 3523422"/>
              <a:gd name="connsiteX4" fmla="*/ 0 w 12235535"/>
              <a:gd name="connsiteY4" fmla="*/ 3516923 h 3523422"/>
              <a:gd name="connsiteX5" fmla="*/ 0 w 12235535"/>
              <a:gd name="connsiteY5" fmla="*/ 0 h 3523422"/>
              <a:gd name="connsiteX0" fmla="*/ 0 w 12213768"/>
              <a:gd name="connsiteY0" fmla="*/ 0 h 3516923"/>
              <a:gd name="connsiteX1" fmla="*/ 4521405 w 12213768"/>
              <a:gd name="connsiteY1" fmla="*/ 140470 h 3516923"/>
              <a:gd name="connsiteX2" fmla="*/ 12207498 w 12213768"/>
              <a:gd name="connsiteY2" fmla="*/ 477543 h 3516923"/>
              <a:gd name="connsiteX3" fmla="*/ 12213768 w 12213768"/>
              <a:gd name="connsiteY3" fmla="*/ 3094479 h 3516923"/>
              <a:gd name="connsiteX4" fmla="*/ 0 w 12213768"/>
              <a:gd name="connsiteY4" fmla="*/ 3516923 h 3516923"/>
              <a:gd name="connsiteX5" fmla="*/ 0 w 12213768"/>
              <a:gd name="connsiteY5" fmla="*/ 0 h 3516923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477543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477543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477543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477543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477543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3768" h="3094479">
                <a:moveTo>
                  <a:pt x="0" y="0"/>
                </a:moveTo>
                <a:cubicBezTo>
                  <a:pt x="1484946" y="745400"/>
                  <a:pt x="2399751" y="73877"/>
                  <a:pt x="4521405" y="140470"/>
                </a:cubicBezTo>
                <a:cubicBezTo>
                  <a:pt x="6643059" y="207063"/>
                  <a:pt x="7789241" y="1767472"/>
                  <a:pt x="12207498" y="477543"/>
                </a:cubicBezTo>
                <a:lnTo>
                  <a:pt x="12213768" y="3094479"/>
                </a:lnTo>
                <a:lnTo>
                  <a:pt x="0" y="307498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EDF95-1FEB-8A40-A8F6-66A71FF9C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1089655"/>
            <a:ext cx="7464350" cy="917513"/>
          </a:xfrm>
          <a:solidFill>
            <a:schemeClr val="accent1"/>
          </a:solidFill>
        </p:spPr>
        <p:txBody>
          <a:bodyPr wrap="square" lIns="360000" tIns="180000" rIns="36000" bIns="180000">
            <a:sp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60D3-DA4B-3641-9FFB-D7525E13C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60" y="2574400"/>
            <a:ext cx="7137719" cy="3314773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400"/>
              </a:spcAft>
              <a:defRPr>
                <a:solidFill>
                  <a:schemeClr val="accent1"/>
                </a:solidFill>
              </a:defRPr>
            </a:lvl1pPr>
            <a:lvl2pPr marL="498475" indent="-269875">
              <a:spcAft>
                <a:spcPts val="500"/>
              </a:spcAft>
              <a:buFont typeface="System Font Regular"/>
              <a:buChar char="-"/>
              <a:tabLst/>
              <a:defRPr>
                <a:solidFill>
                  <a:schemeClr val="accent1"/>
                </a:solidFill>
              </a:defRPr>
            </a:lvl2pPr>
            <a:lvl3pPr marL="674688" indent="-230188">
              <a:spcAft>
                <a:spcPts val="500"/>
              </a:spcAft>
              <a:buFont typeface="Courier New" panose="02070309020205020404" pitchFamily="49" charset="0"/>
              <a:buChar char="o"/>
              <a:tabLst/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noProof="0"/>
              <a:t>Bodytekst – niveau 1</a:t>
            </a:r>
          </a:p>
          <a:p>
            <a:pPr lvl="1"/>
            <a:r>
              <a:rPr lang="nl-NL" noProof="0"/>
              <a:t>Bodytekst – niveau 2</a:t>
            </a:r>
          </a:p>
          <a:p>
            <a:pPr lvl="2"/>
            <a:r>
              <a:rPr lang="nl-NL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3469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1F6A06-003A-654B-8785-BB17819A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16032"/>
            <a:ext cx="6096001" cy="18297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0EB876-9B29-E344-B490-B20697BAE34E}"/>
              </a:ext>
            </a:extLst>
          </p:cNvPr>
          <p:cNvSpPr/>
          <p:nvPr userDrawn="1"/>
        </p:nvSpPr>
        <p:spPr>
          <a:xfrm>
            <a:off x="6096000" y="16032"/>
            <a:ext cx="6096000" cy="2871376"/>
          </a:xfrm>
          <a:prstGeom prst="rect">
            <a:avLst/>
          </a:prstGeom>
          <a:solidFill>
            <a:srgbClr val="0A221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16AA5-1712-3C41-8042-9E58273EE90A}"/>
              </a:ext>
            </a:extLst>
          </p:cNvPr>
          <p:cNvSpPr/>
          <p:nvPr userDrawn="1"/>
        </p:nvSpPr>
        <p:spPr>
          <a:xfrm>
            <a:off x="-17161" y="-19878"/>
            <a:ext cx="12226322" cy="6869576"/>
          </a:xfrm>
          <a:custGeom>
            <a:avLst/>
            <a:gdLst>
              <a:gd name="connsiteX0" fmla="*/ 0 w 12192000"/>
              <a:gd name="connsiteY0" fmla="*/ 0 h 3516923"/>
              <a:gd name="connsiteX1" fmla="*/ 12192000 w 12192000"/>
              <a:gd name="connsiteY1" fmla="*/ 0 h 3516923"/>
              <a:gd name="connsiteX2" fmla="*/ 12192000 w 12192000"/>
              <a:gd name="connsiteY2" fmla="*/ 3516923 h 3516923"/>
              <a:gd name="connsiteX3" fmla="*/ 0 w 12192000"/>
              <a:gd name="connsiteY3" fmla="*/ 3516923 h 3516923"/>
              <a:gd name="connsiteX4" fmla="*/ 0 w 12192000"/>
              <a:gd name="connsiteY4" fmla="*/ 0 h 3516923"/>
              <a:gd name="connsiteX0" fmla="*/ 0 w 12192000"/>
              <a:gd name="connsiteY0" fmla="*/ 0 h 3516923"/>
              <a:gd name="connsiteX1" fmla="*/ 501162 w 12192000"/>
              <a:gd name="connsiteY1" fmla="*/ 0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01162 w 12192000"/>
              <a:gd name="connsiteY1" fmla="*/ 0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2347547 w 12192000"/>
              <a:gd name="connsiteY1" fmla="*/ 8968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87838 h 3604761"/>
              <a:gd name="connsiteX1" fmla="*/ 2347547 w 12192000"/>
              <a:gd name="connsiteY1" fmla="*/ 984654 h 3604761"/>
              <a:gd name="connsiteX2" fmla="*/ 4255477 w 12192000"/>
              <a:gd name="connsiteY2" fmla="*/ 87838 h 3604761"/>
              <a:gd name="connsiteX3" fmla="*/ 12192000 w 12192000"/>
              <a:gd name="connsiteY3" fmla="*/ 87838 h 3604761"/>
              <a:gd name="connsiteX4" fmla="*/ 12192000 w 12192000"/>
              <a:gd name="connsiteY4" fmla="*/ 3604761 h 3604761"/>
              <a:gd name="connsiteX5" fmla="*/ 0 w 12192000"/>
              <a:gd name="connsiteY5" fmla="*/ 3604761 h 3604761"/>
              <a:gd name="connsiteX6" fmla="*/ 0 w 12192000"/>
              <a:gd name="connsiteY6" fmla="*/ 87838 h 3604761"/>
              <a:gd name="connsiteX0" fmla="*/ 0 w 12192000"/>
              <a:gd name="connsiteY0" fmla="*/ 61837 h 3578760"/>
              <a:gd name="connsiteX1" fmla="*/ 3499339 w 12192000"/>
              <a:gd name="connsiteY1" fmla="*/ 1644453 h 3578760"/>
              <a:gd name="connsiteX2" fmla="*/ 4255477 w 12192000"/>
              <a:gd name="connsiteY2" fmla="*/ 61837 h 3578760"/>
              <a:gd name="connsiteX3" fmla="*/ 12192000 w 12192000"/>
              <a:gd name="connsiteY3" fmla="*/ 61837 h 3578760"/>
              <a:gd name="connsiteX4" fmla="*/ 12192000 w 12192000"/>
              <a:gd name="connsiteY4" fmla="*/ 3578760 h 3578760"/>
              <a:gd name="connsiteX5" fmla="*/ 0 w 12192000"/>
              <a:gd name="connsiteY5" fmla="*/ 3578760 h 3578760"/>
              <a:gd name="connsiteX6" fmla="*/ 0 w 12192000"/>
              <a:gd name="connsiteY6" fmla="*/ 61837 h 3578760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4255477 w 12192000"/>
              <a:gd name="connsiteY2" fmla="*/ 0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3499339 w 12192000"/>
              <a:gd name="connsiteY1" fmla="*/ 1582616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0 h 3516923"/>
              <a:gd name="connsiteX1" fmla="*/ 5187463 w 12192000"/>
              <a:gd name="connsiteY1" fmla="*/ 448408 h 3516923"/>
              <a:gd name="connsiteX2" fmla="*/ 6928339 w 12192000"/>
              <a:gd name="connsiteY2" fmla="*/ 1881553 h 3516923"/>
              <a:gd name="connsiteX3" fmla="*/ 12192000 w 12192000"/>
              <a:gd name="connsiteY3" fmla="*/ 0 h 3516923"/>
              <a:gd name="connsiteX4" fmla="*/ 12192000 w 12192000"/>
              <a:gd name="connsiteY4" fmla="*/ 3516923 h 3516923"/>
              <a:gd name="connsiteX5" fmla="*/ 0 w 12192000"/>
              <a:gd name="connsiteY5" fmla="*/ 3516923 h 3516923"/>
              <a:gd name="connsiteX6" fmla="*/ 0 w 12192000"/>
              <a:gd name="connsiteY6" fmla="*/ 0 h 3516923"/>
              <a:gd name="connsiteX0" fmla="*/ 0 w 12192000"/>
              <a:gd name="connsiteY0" fmla="*/ 150062 h 3666985"/>
              <a:gd name="connsiteX1" fmla="*/ 5187463 w 12192000"/>
              <a:gd name="connsiteY1" fmla="*/ 598470 h 3666985"/>
              <a:gd name="connsiteX2" fmla="*/ 12192000 w 12192000"/>
              <a:gd name="connsiteY2" fmla="*/ 150062 h 3666985"/>
              <a:gd name="connsiteX3" fmla="*/ 12192000 w 12192000"/>
              <a:gd name="connsiteY3" fmla="*/ 3666985 h 3666985"/>
              <a:gd name="connsiteX4" fmla="*/ 0 w 12192000"/>
              <a:gd name="connsiteY4" fmla="*/ 3666985 h 3666985"/>
              <a:gd name="connsiteX5" fmla="*/ 0 w 12192000"/>
              <a:gd name="connsiteY5" fmla="*/ 150062 h 3666985"/>
              <a:gd name="connsiteX0" fmla="*/ 0 w 12192000"/>
              <a:gd name="connsiteY0" fmla="*/ 94914 h 3611837"/>
              <a:gd name="connsiteX1" fmla="*/ 5187463 w 12192000"/>
              <a:gd name="connsiteY1" fmla="*/ 543322 h 3611837"/>
              <a:gd name="connsiteX2" fmla="*/ 12192000 w 12192000"/>
              <a:gd name="connsiteY2" fmla="*/ 94914 h 3611837"/>
              <a:gd name="connsiteX3" fmla="*/ 12192000 w 12192000"/>
              <a:gd name="connsiteY3" fmla="*/ 3611837 h 3611837"/>
              <a:gd name="connsiteX4" fmla="*/ 0 w 12192000"/>
              <a:gd name="connsiteY4" fmla="*/ 3611837 h 3611837"/>
              <a:gd name="connsiteX5" fmla="*/ 0 w 12192000"/>
              <a:gd name="connsiteY5" fmla="*/ 94914 h 3611837"/>
              <a:gd name="connsiteX0" fmla="*/ 0 w 12192000"/>
              <a:gd name="connsiteY0" fmla="*/ 66730 h 3583653"/>
              <a:gd name="connsiteX1" fmla="*/ 5169878 w 12192000"/>
              <a:gd name="connsiteY1" fmla="*/ 1376784 h 3583653"/>
              <a:gd name="connsiteX2" fmla="*/ 12192000 w 12192000"/>
              <a:gd name="connsiteY2" fmla="*/ 66730 h 3583653"/>
              <a:gd name="connsiteX3" fmla="*/ 12192000 w 12192000"/>
              <a:gd name="connsiteY3" fmla="*/ 3583653 h 3583653"/>
              <a:gd name="connsiteX4" fmla="*/ 0 w 12192000"/>
              <a:gd name="connsiteY4" fmla="*/ 3583653 h 3583653"/>
              <a:gd name="connsiteX5" fmla="*/ 0 w 12192000"/>
              <a:gd name="connsiteY5" fmla="*/ 66730 h 3583653"/>
              <a:gd name="connsiteX0" fmla="*/ 0 w 12192000"/>
              <a:gd name="connsiteY0" fmla="*/ 66530 h 3583453"/>
              <a:gd name="connsiteX1" fmla="*/ 5169878 w 12192000"/>
              <a:gd name="connsiteY1" fmla="*/ 1385377 h 3583453"/>
              <a:gd name="connsiteX2" fmla="*/ 12192000 w 12192000"/>
              <a:gd name="connsiteY2" fmla="*/ 66530 h 3583453"/>
              <a:gd name="connsiteX3" fmla="*/ 12192000 w 12192000"/>
              <a:gd name="connsiteY3" fmla="*/ 3583453 h 3583453"/>
              <a:gd name="connsiteX4" fmla="*/ 0 w 12192000"/>
              <a:gd name="connsiteY4" fmla="*/ 3583453 h 3583453"/>
              <a:gd name="connsiteX5" fmla="*/ 0 w 12192000"/>
              <a:gd name="connsiteY5" fmla="*/ 66530 h 3583453"/>
              <a:gd name="connsiteX0" fmla="*/ 0 w 12192000"/>
              <a:gd name="connsiteY0" fmla="*/ 66530 h 3583453"/>
              <a:gd name="connsiteX1" fmla="*/ 5169878 w 12192000"/>
              <a:gd name="connsiteY1" fmla="*/ 1385377 h 3583453"/>
              <a:gd name="connsiteX2" fmla="*/ 12192000 w 12192000"/>
              <a:gd name="connsiteY2" fmla="*/ 66530 h 3583453"/>
              <a:gd name="connsiteX3" fmla="*/ 12192000 w 12192000"/>
              <a:gd name="connsiteY3" fmla="*/ 3583453 h 3583453"/>
              <a:gd name="connsiteX4" fmla="*/ 0 w 12192000"/>
              <a:gd name="connsiteY4" fmla="*/ 3583453 h 3583453"/>
              <a:gd name="connsiteX5" fmla="*/ 0 w 12192000"/>
              <a:gd name="connsiteY5" fmla="*/ 66530 h 3583453"/>
              <a:gd name="connsiteX0" fmla="*/ 0 w 12192000"/>
              <a:gd name="connsiteY0" fmla="*/ 90222 h 3607145"/>
              <a:gd name="connsiteX1" fmla="*/ 5653455 w 12192000"/>
              <a:gd name="connsiteY1" fmla="*/ 644139 h 3607145"/>
              <a:gd name="connsiteX2" fmla="*/ 12192000 w 12192000"/>
              <a:gd name="connsiteY2" fmla="*/ 90222 h 3607145"/>
              <a:gd name="connsiteX3" fmla="*/ 12192000 w 12192000"/>
              <a:gd name="connsiteY3" fmla="*/ 3607145 h 3607145"/>
              <a:gd name="connsiteX4" fmla="*/ 0 w 12192000"/>
              <a:gd name="connsiteY4" fmla="*/ 3607145 h 3607145"/>
              <a:gd name="connsiteX5" fmla="*/ 0 w 12192000"/>
              <a:gd name="connsiteY5" fmla="*/ 90222 h 3607145"/>
              <a:gd name="connsiteX0" fmla="*/ 0 w 12192000"/>
              <a:gd name="connsiteY0" fmla="*/ 0 h 3516923"/>
              <a:gd name="connsiteX1" fmla="*/ 5653455 w 12192000"/>
              <a:gd name="connsiteY1" fmla="*/ 553917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653455 w 12192000"/>
              <a:gd name="connsiteY1" fmla="*/ 553917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0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68356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5931751 w 12192000"/>
              <a:gd name="connsiteY1" fmla="*/ 543978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55414 h 3572337"/>
              <a:gd name="connsiteX1" fmla="*/ 4149446 w 12192000"/>
              <a:gd name="connsiteY1" fmla="*/ 159203 h 3572337"/>
              <a:gd name="connsiteX2" fmla="*/ 12192000 w 12192000"/>
              <a:gd name="connsiteY2" fmla="*/ 343648 h 3572337"/>
              <a:gd name="connsiteX3" fmla="*/ 12192000 w 12192000"/>
              <a:gd name="connsiteY3" fmla="*/ 3572337 h 3572337"/>
              <a:gd name="connsiteX4" fmla="*/ 0 w 12192000"/>
              <a:gd name="connsiteY4" fmla="*/ 3572337 h 3572337"/>
              <a:gd name="connsiteX5" fmla="*/ 0 w 12192000"/>
              <a:gd name="connsiteY5" fmla="*/ 55414 h 3572337"/>
              <a:gd name="connsiteX0" fmla="*/ 0 w 12192000"/>
              <a:gd name="connsiteY0" fmla="*/ 122924 h 3639847"/>
              <a:gd name="connsiteX1" fmla="*/ 4149446 w 12192000"/>
              <a:gd name="connsiteY1" fmla="*/ 226713 h 3639847"/>
              <a:gd name="connsiteX2" fmla="*/ 12192000 w 12192000"/>
              <a:gd name="connsiteY2" fmla="*/ 411158 h 3639847"/>
              <a:gd name="connsiteX3" fmla="*/ 12192000 w 12192000"/>
              <a:gd name="connsiteY3" fmla="*/ 3639847 h 3639847"/>
              <a:gd name="connsiteX4" fmla="*/ 0 w 12192000"/>
              <a:gd name="connsiteY4" fmla="*/ 3639847 h 3639847"/>
              <a:gd name="connsiteX5" fmla="*/ 0 w 12192000"/>
              <a:gd name="connsiteY5" fmla="*/ 122924 h 3639847"/>
              <a:gd name="connsiteX0" fmla="*/ 0 w 12192000"/>
              <a:gd name="connsiteY0" fmla="*/ 0 h 3516923"/>
              <a:gd name="connsiteX1" fmla="*/ 4149446 w 12192000"/>
              <a:gd name="connsiteY1" fmla="*/ 103789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4149446 w 12192000"/>
              <a:gd name="connsiteY1" fmla="*/ 103789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192000"/>
              <a:gd name="connsiteY0" fmla="*/ 0 h 3516923"/>
              <a:gd name="connsiteX1" fmla="*/ 4149446 w 12192000"/>
              <a:gd name="connsiteY1" fmla="*/ 103789 h 3516923"/>
              <a:gd name="connsiteX2" fmla="*/ 12192000 w 12192000"/>
              <a:gd name="connsiteY2" fmla="*/ 288234 h 3516923"/>
              <a:gd name="connsiteX3" fmla="*/ 12192000 w 12192000"/>
              <a:gd name="connsiteY3" fmla="*/ 3516923 h 3516923"/>
              <a:gd name="connsiteX4" fmla="*/ 0 w 12192000"/>
              <a:gd name="connsiteY4" fmla="*/ 3516923 h 3516923"/>
              <a:gd name="connsiteX5" fmla="*/ 0 w 12192000"/>
              <a:gd name="connsiteY5" fmla="*/ 0 h 3516923"/>
              <a:gd name="connsiteX0" fmla="*/ 0 w 12207498"/>
              <a:gd name="connsiteY0" fmla="*/ 601314 h 4118237"/>
              <a:gd name="connsiteX1" fmla="*/ 4149446 w 12207498"/>
              <a:gd name="connsiteY1" fmla="*/ 705103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149446 w 12207498"/>
              <a:gd name="connsiteY1" fmla="*/ 705103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149446 w 12207498"/>
              <a:gd name="connsiteY1" fmla="*/ 705103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3638002 w 12207498"/>
              <a:gd name="connsiteY1" fmla="*/ 622567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087453 w 12207498"/>
              <a:gd name="connsiteY1" fmla="*/ 659249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304429 w 12207498"/>
              <a:gd name="connsiteY1" fmla="*/ 714272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601314 h 4118237"/>
              <a:gd name="connsiteX1" fmla="*/ 4521405 w 12207498"/>
              <a:gd name="connsiteY1" fmla="*/ 741784 h 4118237"/>
              <a:gd name="connsiteX2" fmla="*/ 12207498 w 12207498"/>
              <a:gd name="connsiteY2" fmla="*/ 0 h 4118237"/>
              <a:gd name="connsiteX3" fmla="*/ 12192000 w 12207498"/>
              <a:gd name="connsiteY3" fmla="*/ 4118237 h 4118237"/>
              <a:gd name="connsiteX4" fmla="*/ 0 w 12207498"/>
              <a:gd name="connsiteY4" fmla="*/ 4118237 h 4118237"/>
              <a:gd name="connsiteX5" fmla="*/ 0 w 12207498"/>
              <a:gd name="connsiteY5" fmla="*/ 601314 h 4118237"/>
              <a:gd name="connsiteX0" fmla="*/ 0 w 12207498"/>
              <a:gd name="connsiteY0" fmla="*/ 0 h 3516923"/>
              <a:gd name="connsiteX1" fmla="*/ 4521405 w 12207498"/>
              <a:gd name="connsiteY1" fmla="*/ 140470 h 3516923"/>
              <a:gd name="connsiteX2" fmla="*/ 12207498 w 12207498"/>
              <a:gd name="connsiteY2" fmla="*/ 477543 h 3516923"/>
              <a:gd name="connsiteX3" fmla="*/ 12192000 w 12207498"/>
              <a:gd name="connsiteY3" fmla="*/ 3516923 h 3516923"/>
              <a:gd name="connsiteX4" fmla="*/ 0 w 12207498"/>
              <a:gd name="connsiteY4" fmla="*/ 3516923 h 3516923"/>
              <a:gd name="connsiteX5" fmla="*/ 0 w 12207498"/>
              <a:gd name="connsiteY5" fmla="*/ 0 h 3516923"/>
              <a:gd name="connsiteX0" fmla="*/ 0 w 12235535"/>
              <a:gd name="connsiteY0" fmla="*/ 0 h 3523422"/>
              <a:gd name="connsiteX1" fmla="*/ 4521405 w 12235535"/>
              <a:gd name="connsiteY1" fmla="*/ 140470 h 3523422"/>
              <a:gd name="connsiteX2" fmla="*/ 12207498 w 12235535"/>
              <a:gd name="connsiteY2" fmla="*/ 477543 h 3523422"/>
              <a:gd name="connsiteX3" fmla="*/ 12235535 w 12235535"/>
              <a:gd name="connsiteY3" fmla="*/ 3523422 h 3523422"/>
              <a:gd name="connsiteX4" fmla="*/ 0 w 12235535"/>
              <a:gd name="connsiteY4" fmla="*/ 3516923 h 3523422"/>
              <a:gd name="connsiteX5" fmla="*/ 0 w 12235535"/>
              <a:gd name="connsiteY5" fmla="*/ 0 h 3523422"/>
              <a:gd name="connsiteX0" fmla="*/ 0 w 12213768"/>
              <a:gd name="connsiteY0" fmla="*/ 0 h 3516923"/>
              <a:gd name="connsiteX1" fmla="*/ 4521405 w 12213768"/>
              <a:gd name="connsiteY1" fmla="*/ 140470 h 3516923"/>
              <a:gd name="connsiteX2" fmla="*/ 12207498 w 12213768"/>
              <a:gd name="connsiteY2" fmla="*/ 477543 h 3516923"/>
              <a:gd name="connsiteX3" fmla="*/ 12213768 w 12213768"/>
              <a:gd name="connsiteY3" fmla="*/ 3094479 h 3516923"/>
              <a:gd name="connsiteX4" fmla="*/ 0 w 12213768"/>
              <a:gd name="connsiteY4" fmla="*/ 3516923 h 3516923"/>
              <a:gd name="connsiteX5" fmla="*/ 0 w 12213768"/>
              <a:gd name="connsiteY5" fmla="*/ 0 h 3516923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477543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477543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477543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477543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477543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12207498 w 12213768"/>
              <a:gd name="connsiteY2" fmla="*/ 312482 h 3094479"/>
              <a:gd name="connsiteX3" fmla="*/ 12213768 w 12213768"/>
              <a:gd name="connsiteY3" fmla="*/ 3094479 h 3094479"/>
              <a:gd name="connsiteX4" fmla="*/ 0 w 12213768"/>
              <a:gd name="connsiteY4" fmla="*/ 3074982 h 3094479"/>
              <a:gd name="connsiteX5" fmla="*/ 0 w 12213768"/>
              <a:gd name="connsiteY5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8480633 w 12213768"/>
              <a:gd name="connsiteY2" fmla="*/ 859091 h 3094479"/>
              <a:gd name="connsiteX3" fmla="*/ 12207498 w 12213768"/>
              <a:gd name="connsiteY3" fmla="*/ 312482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8480633 w 12213768"/>
              <a:gd name="connsiteY2" fmla="*/ 859091 h 3094479"/>
              <a:gd name="connsiteX3" fmla="*/ 12207498 w 12213768"/>
              <a:gd name="connsiteY3" fmla="*/ 312482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8967563 w 12213768"/>
              <a:gd name="connsiteY2" fmla="*/ 429934 h 3094479"/>
              <a:gd name="connsiteX3" fmla="*/ 12207498 w 12213768"/>
              <a:gd name="connsiteY3" fmla="*/ 312482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8967563 w 12213768"/>
              <a:gd name="connsiteY2" fmla="*/ 429934 h 3094479"/>
              <a:gd name="connsiteX3" fmla="*/ 12207498 w 12213768"/>
              <a:gd name="connsiteY3" fmla="*/ 312482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9007312 w 12213768"/>
              <a:gd name="connsiteY2" fmla="*/ 420502 h 3094479"/>
              <a:gd name="connsiteX3" fmla="*/ 12207498 w 12213768"/>
              <a:gd name="connsiteY3" fmla="*/ 312482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9007312 w 12213768"/>
              <a:gd name="connsiteY2" fmla="*/ 420502 h 3094479"/>
              <a:gd name="connsiteX3" fmla="*/ 12207498 w 12213768"/>
              <a:gd name="connsiteY3" fmla="*/ 312482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4521405 w 12213768"/>
              <a:gd name="connsiteY1" fmla="*/ 140470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7452927 w 12213768"/>
              <a:gd name="connsiteY1" fmla="*/ 480023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7452927 w 12213768"/>
              <a:gd name="connsiteY1" fmla="*/ 480023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7452927 w 12213768"/>
              <a:gd name="connsiteY1" fmla="*/ 480023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6588376 w 12213768"/>
              <a:gd name="connsiteY1" fmla="*/ 324394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6588376 w 12213768"/>
              <a:gd name="connsiteY1" fmla="*/ 324394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6588376 w 12213768"/>
              <a:gd name="connsiteY1" fmla="*/ 324394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6588376 w 12213768"/>
              <a:gd name="connsiteY1" fmla="*/ 324394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6588376 w 12213768"/>
              <a:gd name="connsiteY1" fmla="*/ 324394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6588376 w 12213768"/>
              <a:gd name="connsiteY1" fmla="*/ 324394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6588376 w 12213768"/>
              <a:gd name="connsiteY1" fmla="*/ 324394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0 h 3094479"/>
              <a:gd name="connsiteX1" fmla="*/ 6588376 w 12213768"/>
              <a:gd name="connsiteY1" fmla="*/ 324394 h 3094479"/>
              <a:gd name="connsiteX2" fmla="*/ 9007312 w 12213768"/>
              <a:gd name="connsiteY2" fmla="*/ 420502 h 3094479"/>
              <a:gd name="connsiteX3" fmla="*/ 12207498 w 12213768"/>
              <a:gd name="connsiteY3" fmla="*/ 317198 h 3094479"/>
              <a:gd name="connsiteX4" fmla="*/ 12213768 w 12213768"/>
              <a:gd name="connsiteY4" fmla="*/ 3094479 h 3094479"/>
              <a:gd name="connsiteX5" fmla="*/ 0 w 12213768"/>
              <a:gd name="connsiteY5" fmla="*/ 3074982 h 3094479"/>
              <a:gd name="connsiteX6" fmla="*/ 0 w 12213768"/>
              <a:gd name="connsiteY6" fmla="*/ 0 h 3094479"/>
              <a:gd name="connsiteX0" fmla="*/ 0 w 12213768"/>
              <a:gd name="connsiteY0" fmla="*/ 170522 h 3265001"/>
              <a:gd name="connsiteX1" fmla="*/ 5519299 w 12213768"/>
              <a:gd name="connsiteY1" fmla="*/ 407100 h 3265001"/>
              <a:gd name="connsiteX2" fmla="*/ 6588376 w 12213768"/>
              <a:gd name="connsiteY2" fmla="*/ 494916 h 3265001"/>
              <a:gd name="connsiteX3" fmla="*/ 9007312 w 12213768"/>
              <a:gd name="connsiteY3" fmla="*/ 591024 h 3265001"/>
              <a:gd name="connsiteX4" fmla="*/ 12207498 w 12213768"/>
              <a:gd name="connsiteY4" fmla="*/ 487720 h 3265001"/>
              <a:gd name="connsiteX5" fmla="*/ 12213768 w 12213768"/>
              <a:gd name="connsiteY5" fmla="*/ 3265001 h 3265001"/>
              <a:gd name="connsiteX6" fmla="*/ 0 w 12213768"/>
              <a:gd name="connsiteY6" fmla="*/ 3245504 h 3265001"/>
              <a:gd name="connsiteX7" fmla="*/ 0 w 12213768"/>
              <a:gd name="connsiteY7" fmla="*/ 170522 h 3265001"/>
              <a:gd name="connsiteX0" fmla="*/ 0 w 12213768"/>
              <a:gd name="connsiteY0" fmla="*/ 170522 h 3265001"/>
              <a:gd name="connsiteX1" fmla="*/ 5519299 w 12213768"/>
              <a:gd name="connsiteY1" fmla="*/ 407100 h 3265001"/>
              <a:gd name="connsiteX2" fmla="*/ 6588376 w 12213768"/>
              <a:gd name="connsiteY2" fmla="*/ 494916 h 3265001"/>
              <a:gd name="connsiteX3" fmla="*/ 9007312 w 12213768"/>
              <a:gd name="connsiteY3" fmla="*/ 591024 h 3265001"/>
              <a:gd name="connsiteX4" fmla="*/ 12207498 w 12213768"/>
              <a:gd name="connsiteY4" fmla="*/ 487720 h 3265001"/>
              <a:gd name="connsiteX5" fmla="*/ 12213768 w 12213768"/>
              <a:gd name="connsiteY5" fmla="*/ 3265001 h 3265001"/>
              <a:gd name="connsiteX6" fmla="*/ 0 w 12213768"/>
              <a:gd name="connsiteY6" fmla="*/ 3245504 h 3265001"/>
              <a:gd name="connsiteX7" fmla="*/ 0 w 12213768"/>
              <a:gd name="connsiteY7" fmla="*/ 170522 h 3265001"/>
              <a:gd name="connsiteX0" fmla="*/ 0 w 12213768"/>
              <a:gd name="connsiteY0" fmla="*/ 170522 h 3265001"/>
              <a:gd name="connsiteX1" fmla="*/ 5519299 w 12213768"/>
              <a:gd name="connsiteY1" fmla="*/ 407100 h 3265001"/>
              <a:gd name="connsiteX2" fmla="*/ 6588376 w 12213768"/>
              <a:gd name="connsiteY2" fmla="*/ 494916 h 3265001"/>
              <a:gd name="connsiteX3" fmla="*/ 9007312 w 12213768"/>
              <a:gd name="connsiteY3" fmla="*/ 591024 h 3265001"/>
              <a:gd name="connsiteX4" fmla="*/ 12207498 w 12213768"/>
              <a:gd name="connsiteY4" fmla="*/ 487720 h 3265001"/>
              <a:gd name="connsiteX5" fmla="*/ 12213768 w 12213768"/>
              <a:gd name="connsiteY5" fmla="*/ 3265001 h 3265001"/>
              <a:gd name="connsiteX6" fmla="*/ 0 w 12213768"/>
              <a:gd name="connsiteY6" fmla="*/ 3245504 h 3265001"/>
              <a:gd name="connsiteX7" fmla="*/ 0 w 12213768"/>
              <a:gd name="connsiteY7" fmla="*/ 170522 h 3265001"/>
              <a:gd name="connsiteX0" fmla="*/ 0 w 12213768"/>
              <a:gd name="connsiteY0" fmla="*/ 170522 h 3265001"/>
              <a:gd name="connsiteX1" fmla="*/ 5519299 w 12213768"/>
              <a:gd name="connsiteY1" fmla="*/ 407100 h 3265001"/>
              <a:gd name="connsiteX2" fmla="*/ 6588376 w 12213768"/>
              <a:gd name="connsiteY2" fmla="*/ 494916 h 3265001"/>
              <a:gd name="connsiteX3" fmla="*/ 8828440 w 12213768"/>
              <a:gd name="connsiteY3" fmla="*/ 576876 h 3265001"/>
              <a:gd name="connsiteX4" fmla="*/ 12207498 w 12213768"/>
              <a:gd name="connsiteY4" fmla="*/ 487720 h 3265001"/>
              <a:gd name="connsiteX5" fmla="*/ 12213768 w 12213768"/>
              <a:gd name="connsiteY5" fmla="*/ 3265001 h 3265001"/>
              <a:gd name="connsiteX6" fmla="*/ 0 w 12213768"/>
              <a:gd name="connsiteY6" fmla="*/ 3245504 h 3265001"/>
              <a:gd name="connsiteX7" fmla="*/ 0 w 12213768"/>
              <a:gd name="connsiteY7" fmla="*/ 170522 h 3265001"/>
              <a:gd name="connsiteX0" fmla="*/ 0 w 12213768"/>
              <a:gd name="connsiteY0" fmla="*/ 170522 h 3265001"/>
              <a:gd name="connsiteX1" fmla="*/ 5519299 w 12213768"/>
              <a:gd name="connsiteY1" fmla="*/ 407100 h 3265001"/>
              <a:gd name="connsiteX2" fmla="*/ 6588376 w 12213768"/>
              <a:gd name="connsiteY2" fmla="*/ 494916 h 3265001"/>
              <a:gd name="connsiteX3" fmla="*/ 8828440 w 12213768"/>
              <a:gd name="connsiteY3" fmla="*/ 576876 h 3265001"/>
              <a:gd name="connsiteX4" fmla="*/ 12207498 w 12213768"/>
              <a:gd name="connsiteY4" fmla="*/ 487720 h 3265001"/>
              <a:gd name="connsiteX5" fmla="*/ 12213768 w 12213768"/>
              <a:gd name="connsiteY5" fmla="*/ 3265001 h 3265001"/>
              <a:gd name="connsiteX6" fmla="*/ 0 w 12213768"/>
              <a:gd name="connsiteY6" fmla="*/ 3245504 h 3265001"/>
              <a:gd name="connsiteX7" fmla="*/ 0 w 12213768"/>
              <a:gd name="connsiteY7" fmla="*/ 170522 h 3265001"/>
              <a:gd name="connsiteX0" fmla="*/ 0 w 12213768"/>
              <a:gd name="connsiteY0" fmla="*/ 170522 h 3265001"/>
              <a:gd name="connsiteX1" fmla="*/ 5519299 w 12213768"/>
              <a:gd name="connsiteY1" fmla="*/ 407100 h 3265001"/>
              <a:gd name="connsiteX2" fmla="*/ 6588376 w 12213768"/>
              <a:gd name="connsiteY2" fmla="*/ 494916 h 3265001"/>
              <a:gd name="connsiteX3" fmla="*/ 8828440 w 12213768"/>
              <a:gd name="connsiteY3" fmla="*/ 576876 h 3265001"/>
              <a:gd name="connsiteX4" fmla="*/ 12207498 w 12213768"/>
              <a:gd name="connsiteY4" fmla="*/ 487720 h 3265001"/>
              <a:gd name="connsiteX5" fmla="*/ 12213768 w 12213768"/>
              <a:gd name="connsiteY5" fmla="*/ 3265001 h 3265001"/>
              <a:gd name="connsiteX6" fmla="*/ 0 w 12213768"/>
              <a:gd name="connsiteY6" fmla="*/ 3245504 h 3265001"/>
              <a:gd name="connsiteX7" fmla="*/ 0 w 12213768"/>
              <a:gd name="connsiteY7" fmla="*/ 170522 h 3265001"/>
              <a:gd name="connsiteX0" fmla="*/ 0 w 12213768"/>
              <a:gd name="connsiteY0" fmla="*/ 170522 h 3265001"/>
              <a:gd name="connsiteX1" fmla="*/ 5519299 w 12213768"/>
              <a:gd name="connsiteY1" fmla="*/ 407100 h 3265001"/>
              <a:gd name="connsiteX2" fmla="*/ 6588376 w 12213768"/>
              <a:gd name="connsiteY2" fmla="*/ 494916 h 3265001"/>
              <a:gd name="connsiteX3" fmla="*/ 9027186 w 12213768"/>
              <a:gd name="connsiteY3" fmla="*/ 586308 h 3265001"/>
              <a:gd name="connsiteX4" fmla="*/ 12207498 w 12213768"/>
              <a:gd name="connsiteY4" fmla="*/ 487720 h 3265001"/>
              <a:gd name="connsiteX5" fmla="*/ 12213768 w 12213768"/>
              <a:gd name="connsiteY5" fmla="*/ 3265001 h 3265001"/>
              <a:gd name="connsiteX6" fmla="*/ 0 w 12213768"/>
              <a:gd name="connsiteY6" fmla="*/ 3245504 h 3265001"/>
              <a:gd name="connsiteX7" fmla="*/ 0 w 12213768"/>
              <a:gd name="connsiteY7" fmla="*/ 170522 h 3265001"/>
              <a:gd name="connsiteX0" fmla="*/ 0 w 12213768"/>
              <a:gd name="connsiteY0" fmla="*/ 170522 h 3265001"/>
              <a:gd name="connsiteX1" fmla="*/ 5519299 w 12213768"/>
              <a:gd name="connsiteY1" fmla="*/ 407100 h 3265001"/>
              <a:gd name="connsiteX2" fmla="*/ 6588376 w 12213768"/>
              <a:gd name="connsiteY2" fmla="*/ 494916 h 3265001"/>
              <a:gd name="connsiteX3" fmla="*/ 9027186 w 12213768"/>
              <a:gd name="connsiteY3" fmla="*/ 586308 h 3265001"/>
              <a:gd name="connsiteX4" fmla="*/ 12207498 w 12213768"/>
              <a:gd name="connsiteY4" fmla="*/ 487720 h 3265001"/>
              <a:gd name="connsiteX5" fmla="*/ 12213768 w 12213768"/>
              <a:gd name="connsiteY5" fmla="*/ 3265001 h 3265001"/>
              <a:gd name="connsiteX6" fmla="*/ 0 w 12213768"/>
              <a:gd name="connsiteY6" fmla="*/ 3245504 h 3265001"/>
              <a:gd name="connsiteX7" fmla="*/ 0 w 12213768"/>
              <a:gd name="connsiteY7" fmla="*/ 170522 h 3265001"/>
              <a:gd name="connsiteX0" fmla="*/ 0 w 12213768"/>
              <a:gd name="connsiteY0" fmla="*/ 170522 h 3265001"/>
              <a:gd name="connsiteX1" fmla="*/ 5519299 w 12213768"/>
              <a:gd name="connsiteY1" fmla="*/ 407100 h 3265001"/>
              <a:gd name="connsiteX2" fmla="*/ 6588376 w 12213768"/>
              <a:gd name="connsiteY2" fmla="*/ 494916 h 3265001"/>
              <a:gd name="connsiteX3" fmla="*/ 9027186 w 12213768"/>
              <a:gd name="connsiteY3" fmla="*/ 586308 h 3265001"/>
              <a:gd name="connsiteX4" fmla="*/ 12207498 w 12213768"/>
              <a:gd name="connsiteY4" fmla="*/ 487720 h 3265001"/>
              <a:gd name="connsiteX5" fmla="*/ 12213768 w 12213768"/>
              <a:gd name="connsiteY5" fmla="*/ 3265001 h 3265001"/>
              <a:gd name="connsiteX6" fmla="*/ 0 w 12213768"/>
              <a:gd name="connsiteY6" fmla="*/ 3245504 h 3265001"/>
              <a:gd name="connsiteX7" fmla="*/ 0 w 12213768"/>
              <a:gd name="connsiteY7" fmla="*/ 170522 h 3265001"/>
              <a:gd name="connsiteX0" fmla="*/ 0 w 12213768"/>
              <a:gd name="connsiteY0" fmla="*/ 279143 h 3373622"/>
              <a:gd name="connsiteX1" fmla="*/ 6085729 w 12213768"/>
              <a:gd name="connsiteY1" fmla="*/ 119576 h 3373622"/>
              <a:gd name="connsiteX2" fmla="*/ 6588376 w 12213768"/>
              <a:gd name="connsiteY2" fmla="*/ 603537 h 3373622"/>
              <a:gd name="connsiteX3" fmla="*/ 9027186 w 12213768"/>
              <a:gd name="connsiteY3" fmla="*/ 694929 h 3373622"/>
              <a:gd name="connsiteX4" fmla="*/ 12207498 w 12213768"/>
              <a:gd name="connsiteY4" fmla="*/ 596341 h 3373622"/>
              <a:gd name="connsiteX5" fmla="*/ 12213768 w 12213768"/>
              <a:gd name="connsiteY5" fmla="*/ 3373622 h 3373622"/>
              <a:gd name="connsiteX6" fmla="*/ 0 w 12213768"/>
              <a:gd name="connsiteY6" fmla="*/ 3354125 h 3373622"/>
              <a:gd name="connsiteX7" fmla="*/ 0 w 12213768"/>
              <a:gd name="connsiteY7" fmla="*/ 279143 h 3373622"/>
              <a:gd name="connsiteX0" fmla="*/ 0 w 12213768"/>
              <a:gd name="connsiteY0" fmla="*/ 279143 h 3373622"/>
              <a:gd name="connsiteX1" fmla="*/ 6085729 w 12213768"/>
              <a:gd name="connsiteY1" fmla="*/ 119576 h 3373622"/>
              <a:gd name="connsiteX2" fmla="*/ 6588376 w 12213768"/>
              <a:gd name="connsiteY2" fmla="*/ 603537 h 3373622"/>
              <a:gd name="connsiteX3" fmla="*/ 9027186 w 12213768"/>
              <a:gd name="connsiteY3" fmla="*/ 694929 h 3373622"/>
              <a:gd name="connsiteX4" fmla="*/ 12207498 w 12213768"/>
              <a:gd name="connsiteY4" fmla="*/ 596341 h 3373622"/>
              <a:gd name="connsiteX5" fmla="*/ 12213768 w 12213768"/>
              <a:gd name="connsiteY5" fmla="*/ 3373622 h 3373622"/>
              <a:gd name="connsiteX6" fmla="*/ 0 w 12213768"/>
              <a:gd name="connsiteY6" fmla="*/ 3354125 h 3373622"/>
              <a:gd name="connsiteX7" fmla="*/ 0 w 12213768"/>
              <a:gd name="connsiteY7" fmla="*/ 279143 h 3373622"/>
              <a:gd name="connsiteX0" fmla="*/ 0 w 12213768"/>
              <a:gd name="connsiteY0" fmla="*/ 279143 h 3373622"/>
              <a:gd name="connsiteX1" fmla="*/ 6085729 w 12213768"/>
              <a:gd name="connsiteY1" fmla="*/ 119576 h 3373622"/>
              <a:gd name="connsiteX2" fmla="*/ 9027186 w 12213768"/>
              <a:gd name="connsiteY2" fmla="*/ 694929 h 3373622"/>
              <a:gd name="connsiteX3" fmla="*/ 12207498 w 12213768"/>
              <a:gd name="connsiteY3" fmla="*/ 596341 h 3373622"/>
              <a:gd name="connsiteX4" fmla="*/ 12213768 w 12213768"/>
              <a:gd name="connsiteY4" fmla="*/ 3373622 h 3373622"/>
              <a:gd name="connsiteX5" fmla="*/ 0 w 12213768"/>
              <a:gd name="connsiteY5" fmla="*/ 3354125 h 3373622"/>
              <a:gd name="connsiteX6" fmla="*/ 0 w 12213768"/>
              <a:gd name="connsiteY6" fmla="*/ 279143 h 3373622"/>
              <a:gd name="connsiteX0" fmla="*/ 0 w 12213768"/>
              <a:gd name="connsiteY0" fmla="*/ 273119 h 3367598"/>
              <a:gd name="connsiteX1" fmla="*/ 6085729 w 12213768"/>
              <a:gd name="connsiteY1" fmla="*/ 127700 h 3367598"/>
              <a:gd name="connsiteX2" fmla="*/ 9027186 w 12213768"/>
              <a:gd name="connsiteY2" fmla="*/ 688905 h 3367598"/>
              <a:gd name="connsiteX3" fmla="*/ 12207498 w 12213768"/>
              <a:gd name="connsiteY3" fmla="*/ 590317 h 3367598"/>
              <a:gd name="connsiteX4" fmla="*/ 12213768 w 12213768"/>
              <a:gd name="connsiteY4" fmla="*/ 3367598 h 3367598"/>
              <a:gd name="connsiteX5" fmla="*/ 0 w 12213768"/>
              <a:gd name="connsiteY5" fmla="*/ 3348101 h 3367598"/>
              <a:gd name="connsiteX6" fmla="*/ 0 w 12213768"/>
              <a:gd name="connsiteY6" fmla="*/ 273119 h 3367598"/>
              <a:gd name="connsiteX0" fmla="*/ 0 w 12213768"/>
              <a:gd name="connsiteY0" fmla="*/ 273119 h 3367598"/>
              <a:gd name="connsiteX1" fmla="*/ 6085729 w 12213768"/>
              <a:gd name="connsiteY1" fmla="*/ 127700 h 3367598"/>
              <a:gd name="connsiteX2" fmla="*/ 9027186 w 12213768"/>
              <a:gd name="connsiteY2" fmla="*/ 688905 h 3367598"/>
              <a:gd name="connsiteX3" fmla="*/ 12207498 w 12213768"/>
              <a:gd name="connsiteY3" fmla="*/ 590317 h 3367598"/>
              <a:gd name="connsiteX4" fmla="*/ 12213768 w 12213768"/>
              <a:gd name="connsiteY4" fmla="*/ 3367598 h 3367598"/>
              <a:gd name="connsiteX5" fmla="*/ 0 w 12213768"/>
              <a:gd name="connsiteY5" fmla="*/ 3348101 h 3367598"/>
              <a:gd name="connsiteX6" fmla="*/ 0 w 12213768"/>
              <a:gd name="connsiteY6" fmla="*/ 273119 h 3367598"/>
              <a:gd name="connsiteX0" fmla="*/ 0 w 12213768"/>
              <a:gd name="connsiteY0" fmla="*/ 273119 h 3367598"/>
              <a:gd name="connsiteX1" fmla="*/ 6085729 w 12213768"/>
              <a:gd name="connsiteY1" fmla="*/ 127700 h 3367598"/>
              <a:gd name="connsiteX2" fmla="*/ 9027186 w 12213768"/>
              <a:gd name="connsiteY2" fmla="*/ 688905 h 3367598"/>
              <a:gd name="connsiteX3" fmla="*/ 12207498 w 12213768"/>
              <a:gd name="connsiteY3" fmla="*/ 590317 h 3367598"/>
              <a:gd name="connsiteX4" fmla="*/ 12213768 w 12213768"/>
              <a:gd name="connsiteY4" fmla="*/ 3367598 h 3367598"/>
              <a:gd name="connsiteX5" fmla="*/ 0 w 12213768"/>
              <a:gd name="connsiteY5" fmla="*/ 3348101 h 3367598"/>
              <a:gd name="connsiteX6" fmla="*/ 0 w 12213768"/>
              <a:gd name="connsiteY6" fmla="*/ 273119 h 3367598"/>
              <a:gd name="connsiteX0" fmla="*/ 0 w 12213768"/>
              <a:gd name="connsiteY0" fmla="*/ 273119 h 3367598"/>
              <a:gd name="connsiteX1" fmla="*/ 6125478 w 12213768"/>
              <a:gd name="connsiteY1" fmla="*/ 127700 h 3367598"/>
              <a:gd name="connsiteX2" fmla="*/ 9027186 w 12213768"/>
              <a:gd name="connsiteY2" fmla="*/ 688905 h 3367598"/>
              <a:gd name="connsiteX3" fmla="*/ 12207498 w 12213768"/>
              <a:gd name="connsiteY3" fmla="*/ 590317 h 3367598"/>
              <a:gd name="connsiteX4" fmla="*/ 12213768 w 12213768"/>
              <a:gd name="connsiteY4" fmla="*/ 3367598 h 3367598"/>
              <a:gd name="connsiteX5" fmla="*/ 0 w 12213768"/>
              <a:gd name="connsiteY5" fmla="*/ 3348101 h 3367598"/>
              <a:gd name="connsiteX6" fmla="*/ 0 w 12213768"/>
              <a:gd name="connsiteY6" fmla="*/ 273119 h 3367598"/>
              <a:gd name="connsiteX0" fmla="*/ 0 w 12213768"/>
              <a:gd name="connsiteY0" fmla="*/ 273119 h 3367598"/>
              <a:gd name="connsiteX1" fmla="*/ 6125478 w 12213768"/>
              <a:gd name="connsiteY1" fmla="*/ 127700 h 3367598"/>
              <a:gd name="connsiteX2" fmla="*/ 9027186 w 12213768"/>
              <a:gd name="connsiteY2" fmla="*/ 688905 h 3367598"/>
              <a:gd name="connsiteX3" fmla="*/ 12207498 w 12213768"/>
              <a:gd name="connsiteY3" fmla="*/ 590317 h 3367598"/>
              <a:gd name="connsiteX4" fmla="*/ 12213768 w 12213768"/>
              <a:gd name="connsiteY4" fmla="*/ 3367598 h 3367598"/>
              <a:gd name="connsiteX5" fmla="*/ 0 w 12213768"/>
              <a:gd name="connsiteY5" fmla="*/ 3348101 h 3367598"/>
              <a:gd name="connsiteX6" fmla="*/ 0 w 12213768"/>
              <a:gd name="connsiteY6" fmla="*/ 273119 h 3367598"/>
              <a:gd name="connsiteX0" fmla="*/ 0 w 12213768"/>
              <a:gd name="connsiteY0" fmla="*/ 273119 h 3367598"/>
              <a:gd name="connsiteX1" fmla="*/ 6125478 w 12213768"/>
              <a:gd name="connsiteY1" fmla="*/ 127700 h 3367598"/>
              <a:gd name="connsiteX2" fmla="*/ 9027186 w 12213768"/>
              <a:gd name="connsiteY2" fmla="*/ 688905 h 3367598"/>
              <a:gd name="connsiteX3" fmla="*/ 12207498 w 12213768"/>
              <a:gd name="connsiteY3" fmla="*/ 590317 h 3367598"/>
              <a:gd name="connsiteX4" fmla="*/ 12213768 w 12213768"/>
              <a:gd name="connsiteY4" fmla="*/ 3367598 h 3367598"/>
              <a:gd name="connsiteX5" fmla="*/ 0 w 12213768"/>
              <a:gd name="connsiteY5" fmla="*/ 3348101 h 3367598"/>
              <a:gd name="connsiteX6" fmla="*/ 0 w 12213768"/>
              <a:gd name="connsiteY6" fmla="*/ 273119 h 3367598"/>
              <a:gd name="connsiteX0" fmla="*/ 0 w 12213768"/>
              <a:gd name="connsiteY0" fmla="*/ 273119 h 3367598"/>
              <a:gd name="connsiteX1" fmla="*/ 6125478 w 12213768"/>
              <a:gd name="connsiteY1" fmla="*/ 127700 h 3367598"/>
              <a:gd name="connsiteX2" fmla="*/ 9027186 w 12213768"/>
              <a:gd name="connsiteY2" fmla="*/ 688905 h 3367598"/>
              <a:gd name="connsiteX3" fmla="*/ 12207498 w 12213768"/>
              <a:gd name="connsiteY3" fmla="*/ 590317 h 3367598"/>
              <a:gd name="connsiteX4" fmla="*/ 12213768 w 12213768"/>
              <a:gd name="connsiteY4" fmla="*/ 3367598 h 3367598"/>
              <a:gd name="connsiteX5" fmla="*/ 0 w 12213768"/>
              <a:gd name="connsiteY5" fmla="*/ 3348101 h 3367598"/>
              <a:gd name="connsiteX6" fmla="*/ 0 w 12213768"/>
              <a:gd name="connsiteY6" fmla="*/ 273119 h 3367598"/>
              <a:gd name="connsiteX0" fmla="*/ 0 w 12213768"/>
              <a:gd name="connsiteY0" fmla="*/ 273119 h 3367598"/>
              <a:gd name="connsiteX1" fmla="*/ 6125478 w 12213768"/>
              <a:gd name="connsiteY1" fmla="*/ 127700 h 3367598"/>
              <a:gd name="connsiteX2" fmla="*/ 9027186 w 12213768"/>
              <a:gd name="connsiteY2" fmla="*/ 688905 h 3367598"/>
              <a:gd name="connsiteX3" fmla="*/ 12207498 w 12213768"/>
              <a:gd name="connsiteY3" fmla="*/ 590317 h 3367598"/>
              <a:gd name="connsiteX4" fmla="*/ 12213768 w 12213768"/>
              <a:gd name="connsiteY4" fmla="*/ 3367598 h 3367598"/>
              <a:gd name="connsiteX5" fmla="*/ 0 w 12213768"/>
              <a:gd name="connsiteY5" fmla="*/ 3348101 h 3367598"/>
              <a:gd name="connsiteX6" fmla="*/ 0 w 12213768"/>
              <a:gd name="connsiteY6" fmla="*/ 273119 h 3367598"/>
              <a:gd name="connsiteX0" fmla="*/ 9937 w 12213768"/>
              <a:gd name="connsiteY0" fmla="*/ 223921 h 3459880"/>
              <a:gd name="connsiteX1" fmla="*/ 6125478 w 12213768"/>
              <a:gd name="connsiteY1" fmla="*/ 219982 h 3459880"/>
              <a:gd name="connsiteX2" fmla="*/ 9027186 w 12213768"/>
              <a:gd name="connsiteY2" fmla="*/ 781187 h 3459880"/>
              <a:gd name="connsiteX3" fmla="*/ 12207498 w 12213768"/>
              <a:gd name="connsiteY3" fmla="*/ 682599 h 3459880"/>
              <a:gd name="connsiteX4" fmla="*/ 12213768 w 12213768"/>
              <a:gd name="connsiteY4" fmla="*/ 3459880 h 3459880"/>
              <a:gd name="connsiteX5" fmla="*/ 0 w 12213768"/>
              <a:gd name="connsiteY5" fmla="*/ 3440383 h 3459880"/>
              <a:gd name="connsiteX6" fmla="*/ 9937 w 12213768"/>
              <a:gd name="connsiteY6" fmla="*/ 223921 h 3459880"/>
              <a:gd name="connsiteX0" fmla="*/ 9937 w 12213768"/>
              <a:gd name="connsiteY0" fmla="*/ 24585 h 3260544"/>
              <a:gd name="connsiteX1" fmla="*/ 6125478 w 12213768"/>
              <a:gd name="connsiteY1" fmla="*/ 20646 h 3260544"/>
              <a:gd name="connsiteX2" fmla="*/ 9027186 w 12213768"/>
              <a:gd name="connsiteY2" fmla="*/ 581851 h 3260544"/>
              <a:gd name="connsiteX3" fmla="*/ 12207498 w 12213768"/>
              <a:gd name="connsiteY3" fmla="*/ 483263 h 3260544"/>
              <a:gd name="connsiteX4" fmla="*/ 12213768 w 12213768"/>
              <a:gd name="connsiteY4" fmla="*/ 3260544 h 3260544"/>
              <a:gd name="connsiteX5" fmla="*/ 0 w 12213768"/>
              <a:gd name="connsiteY5" fmla="*/ 3241047 h 3260544"/>
              <a:gd name="connsiteX6" fmla="*/ 9937 w 12213768"/>
              <a:gd name="connsiteY6" fmla="*/ 24585 h 3260544"/>
              <a:gd name="connsiteX0" fmla="*/ 9937 w 12213768"/>
              <a:gd name="connsiteY0" fmla="*/ 27294 h 3263253"/>
              <a:gd name="connsiteX1" fmla="*/ 6125478 w 12213768"/>
              <a:gd name="connsiteY1" fmla="*/ 23355 h 3263253"/>
              <a:gd name="connsiteX2" fmla="*/ 9027186 w 12213768"/>
              <a:gd name="connsiteY2" fmla="*/ 584560 h 3263253"/>
              <a:gd name="connsiteX3" fmla="*/ 12207498 w 12213768"/>
              <a:gd name="connsiteY3" fmla="*/ 485972 h 3263253"/>
              <a:gd name="connsiteX4" fmla="*/ 12213768 w 12213768"/>
              <a:gd name="connsiteY4" fmla="*/ 3263253 h 3263253"/>
              <a:gd name="connsiteX5" fmla="*/ 0 w 12213768"/>
              <a:gd name="connsiteY5" fmla="*/ 3243756 h 3263253"/>
              <a:gd name="connsiteX6" fmla="*/ 9937 w 12213768"/>
              <a:gd name="connsiteY6" fmla="*/ 27294 h 3263253"/>
              <a:gd name="connsiteX0" fmla="*/ 29812 w 12213768"/>
              <a:gd name="connsiteY0" fmla="*/ 0 h 3254823"/>
              <a:gd name="connsiteX1" fmla="*/ 6125478 w 12213768"/>
              <a:gd name="connsiteY1" fmla="*/ 14925 h 3254823"/>
              <a:gd name="connsiteX2" fmla="*/ 9027186 w 12213768"/>
              <a:gd name="connsiteY2" fmla="*/ 576130 h 3254823"/>
              <a:gd name="connsiteX3" fmla="*/ 12207498 w 12213768"/>
              <a:gd name="connsiteY3" fmla="*/ 477542 h 3254823"/>
              <a:gd name="connsiteX4" fmla="*/ 12213768 w 12213768"/>
              <a:gd name="connsiteY4" fmla="*/ 3254823 h 3254823"/>
              <a:gd name="connsiteX5" fmla="*/ 0 w 12213768"/>
              <a:gd name="connsiteY5" fmla="*/ 3235326 h 3254823"/>
              <a:gd name="connsiteX6" fmla="*/ 29812 w 12213768"/>
              <a:gd name="connsiteY6" fmla="*/ 0 h 3254823"/>
              <a:gd name="connsiteX0" fmla="*/ 440 w 12224145"/>
              <a:gd name="connsiteY0" fmla="*/ 0 h 3259539"/>
              <a:gd name="connsiteX1" fmla="*/ 6135855 w 12224145"/>
              <a:gd name="connsiteY1" fmla="*/ 19641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  <a:gd name="connsiteX0" fmla="*/ 440 w 12224145"/>
              <a:gd name="connsiteY0" fmla="*/ 0 h 3259539"/>
              <a:gd name="connsiteX1" fmla="*/ 6165667 w 12224145"/>
              <a:gd name="connsiteY1" fmla="*/ 10209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  <a:gd name="connsiteX0" fmla="*/ 440 w 12224145"/>
              <a:gd name="connsiteY0" fmla="*/ 0 h 3259539"/>
              <a:gd name="connsiteX1" fmla="*/ 6165667 w 12224145"/>
              <a:gd name="connsiteY1" fmla="*/ 10209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  <a:gd name="connsiteX0" fmla="*/ 440 w 12224145"/>
              <a:gd name="connsiteY0" fmla="*/ 0 h 3259539"/>
              <a:gd name="connsiteX1" fmla="*/ 6165667 w 12224145"/>
              <a:gd name="connsiteY1" fmla="*/ 10209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  <a:gd name="connsiteX0" fmla="*/ 440 w 12224145"/>
              <a:gd name="connsiteY0" fmla="*/ 0 h 3259539"/>
              <a:gd name="connsiteX1" fmla="*/ 6165667 w 12224145"/>
              <a:gd name="connsiteY1" fmla="*/ 10209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  <a:gd name="connsiteX0" fmla="*/ 440 w 12224145"/>
              <a:gd name="connsiteY0" fmla="*/ 0 h 3259539"/>
              <a:gd name="connsiteX1" fmla="*/ 6165667 w 12224145"/>
              <a:gd name="connsiteY1" fmla="*/ 10209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  <a:gd name="connsiteX0" fmla="*/ 440 w 12224145"/>
              <a:gd name="connsiteY0" fmla="*/ 0 h 3259539"/>
              <a:gd name="connsiteX1" fmla="*/ 6165667 w 12224145"/>
              <a:gd name="connsiteY1" fmla="*/ 10209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  <a:gd name="connsiteX0" fmla="*/ 440 w 12224145"/>
              <a:gd name="connsiteY0" fmla="*/ 0 h 3259539"/>
              <a:gd name="connsiteX1" fmla="*/ 6165667 w 12224145"/>
              <a:gd name="connsiteY1" fmla="*/ 10209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  <a:gd name="connsiteX0" fmla="*/ 440 w 12224145"/>
              <a:gd name="connsiteY0" fmla="*/ 0 h 3259539"/>
              <a:gd name="connsiteX1" fmla="*/ 6165667 w 12224145"/>
              <a:gd name="connsiteY1" fmla="*/ 10209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  <a:gd name="connsiteX0" fmla="*/ 440 w 12224145"/>
              <a:gd name="connsiteY0" fmla="*/ 0 h 3259539"/>
              <a:gd name="connsiteX1" fmla="*/ 6165667 w 12224145"/>
              <a:gd name="connsiteY1" fmla="*/ 14925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  <a:gd name="connsiteX0" fmla="*/ 440 w 12224145"/>
              <a:gd name="connsiteY0" fmla="*/ 0 h 3259539"/>
              <a:gd name="connsiteX1" fmla="*/ 6165667 w 12224145"/>
              <a:gd name="connsiteY1" fmla="*/ 14925 h 3259539"/>
              <a:gd name="connsiteX2" fmla="*/ 9037563 w 12224145"/>
              <a:gd name="connsiteY2" fmla="*/ 580846 h 3259539"/>
              <a:gd name="connsiteX3" fmla="*/ 12217875 w 12224145"/>
              <a:gd name="connsiteY3" fmla="*/ 482258 h 3259539"/>
              <a:gd name="connsiteX4" fmla="*/ 12224145 w 12224145"/>
              <a:gd name="connsiteY4" fmla="*/ 3259539 h 3259539"/>
              <a:gd name="connsiteX5" fmla="*/ 10377 w 12224145"/>
              <a:gd name="connsiteY5" fmla="*/ 3240042 h 3259539"/>
              <a:gd name="connsiteX6" fmla="*/ 440 w 12224145"/>
              <a:gd name="connsiteY6" fmla="*/ 0 h 3259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4145" h="3259539">
                <a:moveTo>
                  <a:pt x="440" y="0"/>
                </a:moveTo>
                <a:lnTo>
                  <a:pt x="6165667" y="14925"/>
                </a:lnTo>
                <a:cubicBezTo>
                  <a:pt x="6845397" y="1164189"/>
                  <a:pt x="7917895" y="425928"/>
                  <a:pt x="9037563" y="580846"/>
                </a:cubicBezTo>
                <a:cubicBezTo>
                  <a:pt x="9672652" y="675537"/>
                  <a:pt x="10790759" y="1208522"/>
                  <a:pt x="12217875" y="482258"/>
                </a:cubicBezTo>
                <a:lnTo>
                  <a:pt x="12224145" y="3259539"/>
                </a:lnTo>
                <a:lnTo>
                  <a:pt x="10377" y="3240042"/>
                </a:lnTo>
                <a:cubicBezTo>
                  <a:pt x="13689" y="2167888"/>
                  <a:pt x="-2872" y="1072154"/>
                  <a:pt x="4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EDF95-1FEB-8A40-A8F6-66A71FF9C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702" y="572826"/>
            <a:ext cx="6209515" cy="917513"/>
          </a:xfrm>
          <a:noFill/>
        </p:spPr>
        <p:txBody>
          <a:bodyPr wrap="square" lIns="108000" tIns="180000" rIns="36000" bIns="18000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60D3-DA4B-3641-9FFB-D7525E13C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702" y="1908819"/>
            <a:ext cx="9183697" cy="3763848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400"/>
              </a:spcAft>
              <a:defRPr>
                <a:solidFill>
                  <a:schemeClr val="accent1"/>
                </a:solidFill>
              </a:defRPr>
            </a:lvl1pPr>
            <a:lvl2pPr marL="498475" indent="-269875">
              <a:spcAft>
                <a:spcPts val="500"/>
              </a:spcAft>
              <a:buFont typeface="System Font Regular"/>
              <a:buChar char="-"/>
              <a:tabLst/>
              <a:defRPr>
                <a:solidFill>
                  <a:schemeClr val="accent1"/>
                </a:solidFill>
              </a:defRPr>
            </a:lvl2pPr>
            <a:lvl3pPr marL="674688" indent="-230188">
              <a:spcAft>
                <a:spcPts val="500"/>
              </a:spcAft>
              <a:buFont typeface="Courier New" panose="02070309020205020404" pitchFamily="49" charset="0"/>
              <a:buChar char="o"/>
              <a:tabLst/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noProof="0"/>
              <a:t>Bodytekst – niveau 1</a:t>
            </a:r>
          </a:p>
          <a:p>
            <a:pPr lvl="1"/>
            <a:r>
              <a:rPr lang="nl-NL" noProof="0"/>
              <a:t>Bodytekst – niveau 2</a:t>
            </a:r>
          </a:p>
          <a:p>
            <a:pPr lvl="2"/>
            <a:r>
              <a:rPr lang="nl-NL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93390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FEACB2-9DD5-9B4C-A506-725022603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740" y="-87089"/>
            <a:ext cx="1678457" cy="65441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3790914-6500-2C43-A8C1-0C5340DA7F3A}"/>
              </a:ext>
            </a:extLst>
          </p:cNvPr>
          <p:cNvSpPr/>
          <p:nvPr userDrawn="1"/>
        </p:nvSpPr>
        <p:spPr>
          <a:xfrm>
            <a:off x="-54721" y="-87089"/>
            <a:ext cx="2465932" cy="6858001"/>
          </a:xfrm>
          <a:prstGeom prst="rect">
            <a:avLst/>
          </a:prstGeom>
          <a:solidFill>
            <a:srgbClr val="0A2214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EEF8353B-43CF-FD42-A408-FE0CC634EC7A}"/>
              </a:ext>
            </a:extLst>
          </p:cNvPr>
          <p:cNvSpPr/>
          <p:nvPr userDrawn="1"/>
        </p:nvSpPr>
        <p:spPr>
          <a:xfrm>
            <a:off x="-81888" y="-87088"/>
            <a:ext cx="12294440" cy="6965560"/>
          </a:xfrm>
          <a:custGeom>
            <a:avLst/>
            <a:gdLst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0 w 11058071"/>
              <a:gd name="connsiteY4" fmla="*/ 0 h 6858000"/>
              <a:gd name="connsiteX0" fmla="*/ 10886 w 11068957"/>
              <a:gd name="connsiteY0" fmla="*/ 0 h 6858000"/>
              <a:gd name="connsiteX1" fmla="*/ 11068957 w 11068957"/>
              <a:gd name="connsiteY1" fmla="*/ 0 h 6858000"/>
              <a:gd name="connsiteX2" fmla="*/ 11068957 w 11068957"/>
              <a:gd name="connsiteY2" fmla="*/ 6858000 h 6858000"/>
              <a:gd name="connsiteX3" fmla="*/ 10886 w 11068957"/>
              <a:gd name="connsiteY3" fmla="*/ 6858000 h 6858000"/>
              <a:gd name="connsiteX4" fmla="*/ 0 w 11068957"/>
              <a:gd name="connsiteY4" fmla="*/ 3363685 h 6858000"/>
              <a:gd name="connsiteX5" fmla="*/ 10886 w 11068957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9 w 11058080"/>
              <a:gd name="connsiteY0" fmla="*/ 0 h 6858000"/>
              <a:gd name="connsiteX1" fmla="*/ 11058080 w 11058080"/>
              <a:gd name="connsiteY1" fmla="*/ 0 h 6858000"/>
              <a:gd name="connsiteX2" fmla="*/ 11058080 w 11058080"/>
              <a:gd name="connsiteY2" fmla="*/ 6858000 h 6858000"/>
              <a:gd name="connsiteX3" fmla="*/ 9 w 11058080"/>
              <a:gd name="connsiteY3" fmla="*/ 6858000 h 6858000"/>
              <a:gd name="connsiteX4" fmla="*/ 1197436 w 11058080"/>
              <a:gd name="connsiteY4" fmla="*/ 4158341 h 6858000"/>
              <a:gd name="connsiteX5" fmla="*/ 9 w 11058080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808698"/>
              <a:gd name="connsiteY0" fmla="*/ 13477 h 6858000"/>
              <a:gd name="connsiteX1" fmla="*/ 11808698 w 11808698"/>
              <a:gd name="connsiteY1" fmla="*/ 0 h 6858000"/>
              <a:gd name="connsiteX2" fmla="*/ 11808698 w 11808698"/>
              <a:gd name="connsiteY2" fmla="*/ 6858000 h 6858000"/>
              <a:gd name="connsiteX3" fmla="*/ 750627 w 11808698"/>
              <a:gd name="connsiteY3" fmla="*/ 6858000 h 6858000"/>
              <a:gd name="connsiteX4" fmla="*/ 1948054 w 11808698"/>
              <a:gd name="connsiteY4" fmla="*/ 4158341 h 6858000"/>
              <a:gd name="connsiteX5" fmla="*/ 0 w 11808698"/>
              <a:gd name="connsiteY5" fmla="*/ 13477 h 6858000"/>
              <a:gd name="connsiteX0" fmla="*/ 423080 w 12231778"/>
              <a:gd name="connsiteY0" fmla="*/ 13477 h 6858000"/>
              <a:gd name="connsiteX1" fmla="*/ 12231778 w 12231778"/>
              <a:gd name="connsiteY1" fmla="*/ 0 h 6858000"/>
              <a:gd name="connsiteX2" fmla="*/ 12231778 w 12231778"/>
              <a:gd name="connsiteY2" fmla="*/ 6858000 h 6858000"/>
              <a:gd name="connsiteX3" fmla="*/ 0 w 12231778"/>
              <a:gd name="connsiteY3" fmla="*/ 6426748 h 6858000"/>
              <a:gd name="connsiteX4" fmla="*/ 2371134 w 12231778"/>
              <a:gd name="connsiteY4" fmla="*/ 4158341 h 6858000"/>
              <a:gd name="connsiteX5" fmla="*/ 423080 w 12231778"/>
              <a:gd name="connsiteY5" fmla="*/ 13477 h 6858000"/>
              <a:gd name="connsiteX0" fmla="*/ 423080 w 12231778"/>
              <a:gd name="connsiteY0" fmla="*/ 13477 h 6858000"/>
              <a:gd name="connsiteX1" fmla="*/ 12231778 w 12231778"/>
              <a:gd name="connsiteY1" fmla="*/ 0 h 6858000"/>
              <a:gd name="connsiteX2" fmla="*/ 12231778 w 12231778"/>
              <a:gd name="connsiteY2" fmla="*/ 6858000 h 6858000"/>
              <a:gd name="connsiteX3" fmla="*/ 1111046 w 12231778"/>
              <a:gd name="connsiteY3" fmla="*/ 6487393 h 6858000"/>
              <a:gd name="connsiteX4" fmla="*/ 0 w 12231778"/>
              <a:gd name="connsiteY4" fmla="*/ 6426748 h 6858000"/>
              <a:gd name="connsiteX5" fmla="*/ 2371134 w 12231778"/>
              <a:gd name="connsiteY5" fmla="*/ 4158341 h 6858000"/>
              <a:gd name="connsiteX6" fmla="*/ 423080 w 12231778"/>
              <a:gd name="connsiteY6" fmla="*/ 13477 h 6858000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502683 w 12311381"/>
              <a:gd name="connsiteY0" fmla="*/ 13477 h 6878215"/>
              <a:gd name="connsiteX1" fmla="*/ 12311381 w 12311381"/>
              <a:gd name="connsiteY1" fmla="*/ 0 h 6878215"/>
              <a:gd name="connsiteX2" fmla="*/ 12311381 w 12311381"/>
              <a:gd name="connsiteY2" fmla="*/ 6858000 h 6878215"/>
              <a:gd name="connsiteX3" fmla="*/ 30589 w 12311381"/>
              <a:gd name="connsiteY3" fmla="*/ 6878215 h 6878215"/>
              <a:gd name="connsiteX4" fmla="*/ 27564 w 12311381"/>
              <a:gd name="connsiteY4" fmla="*/ 6456112 h 6878215"/>
              <a:gd name="connsiteX5" fmla="*/ 1427155 w 12311381"/>
              <a:gd name="connsiteY5" fmla="*/ 4077482 h 6878215"/>
              <a:gd name="connsiteX6" fmla="*/ 502683 w 1231138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85742 w 12294440"/>
              <a:gd name="connsiteY0" fmla="*/ 13477 h 6878215"/>
              <a:gd name="connsiteX1" fmla="*/ 12294440 w 12294440"/>
              <a:gd name="connsiteY1" fmla="*/ 0 h 6878215"/>
              <a:gd name="connsiteX2" fmla="*/ 12294440 w 12294440"/>
              <a:gd name="connsiteY2" fmla="*/ 6858000 h 6878215"/>
              <a:gd name="connsiteX3" fmla="*/ 0 w 12294440"/>
              <a:gd name="connsiteY3" fmla="*/ 6878215 h 6878215"/>
              <a:gd name="connsiteX4" fmla="*/ 10623 w 12294440"/>
              <a:gd name="connsiteY4" fmla="*/ 6456112 h 6878215"/>
              <a:gd name="connsiteX5" fmla="*/ 1410214 w 12294440"/>
              <a:gd name="connsiteY5" fmla="*/ 4077482 h 6878215"/>
              <a:gd name="connsiteX6" fmla="*/ 485742 w 12294440"/>
              <a:gd name="connsiteY6" fmla="*/ 13477 h 6878215"/>
              <a:gd name="connsiteX0" fmla="*/ 472094 w 12294440"/>
              <a:gd name="connsiteY0" fmla="*/ 0 h 6878215"/>
              <a:gd name="connsiteX1" fmla="*/ 12294440 w 12294440"/>
              <a:gd name="connsiteY1" fmla="*/ 0 h 6878215"/>
              <a:gd name="connsiteX2" fmla="*/ 12294440 w 12294440"/>
              <a:gd name="connsiteY2" fmla="*/ 6858000 h 6878215"/>
              <a:gd name="connsiteX3" fmla="*/ 0 w 12294440"/>
              <a:gd name="connsiteY3" fmla="*/ 6878215 h 6878215"/>
              <a:gd name="connsiteX4" fmla="*/ 10623 w 12294440"/>
              <a:gd name="connsiteY4" fmla="*/ 6456112 h 6878215"/>
              <a:gd name="connsiteX5" fmla="*/ 1410214 w 12294440"/>
              <a:gd name="connsiteY5" fmla="*/ 4077482 h 6878215"/>
              <a:gd name="connsiteX6" fmla="*/ 472094 w 12294440"/>
              <a:gd name="connsiteY6" fmla="*/ 0 h 687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4440" h="6878215">
                <a:moveTo>
                  <a:pt x="472094" y="0"/>
                </a:moveTo>
                <a:lnTo>
                  <a:pt x="12294440" y="0"/>
                </a:lnTo>
                <a:lnTo>
                  <a:pt x="12294440" y="6858000"/>
                </a:lnTo>
                <a:lnTo>
                  <a:pt x="0" y="6878215"/>
                </a:lnTo>
                <a:cubicBezTo>
                  <a:pt x="16338" y="6727726"/>
                  <a:pt x="6601" y="6644511"/>
                  <a:pt x="10623" y="6456112"/>
                </a:cubicBezTo>
                <a:cubicBezTo>
                  <a:pt x="1278077" y="5497105"/>
                  <a:pt x="1321233" y="4988788"/>
                  <a:pt x="1410214" y="4077482"/>
                </a:cubicBezTo>
                <a:cubicBezTo>
                  <a:pt x="1446500" y="2869168"/>
                  <a:pt x="1015140" y="696936"/>
                  <a:pt x="4720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3A41106-D962-6643-83A9-B8423C1D3AF5}"/>
              </a:ext>
            </a:extLst>
          </p:cNvPr>
          <p:cNvSpPr/>
          <p:nvPr userDrawn="1"/>
        </p:nvSpPr>
        <p:spPr>
          <a:xfrm>
            <a:off x="733944" y="965577"/>
            <a:ext cx="10234883" cy="4735773"/>
          </a:xfrm>
          <a:custGeom>
            <a:avLst/>
            <a:gdLst>
              <a:gd name="connsiteX0" fmla="*/ 116804 w 10234883"/>
              <a:gd name="connsiteY0" fmla="*/ 0 h 4735773"/>
              <a:gd name="connsiteX1" fmla="*/ 10234883 w 10234883"/>
              <a:gd name="connsiteY1" fmla="*/ 0 h 4735773"/>
              <a:gd name="connsiteX2" fmla="*/ 10234883 w 10234883"/>
              <a:gd name="connsiteY2" fmla="*/ 4735773 h 4735773"/>
              <a:gd name="connsiteX3" fmla="*/ 0 w 10234883"/>
              <a:gd name="connsiteY3" fmla="*/ 4735773 h 4735773"/>
              <a:gd name="connsiteX4" fmla="*/ 48861 w 10234883"/>
              <a:gd name="connsiteY4" fmla="*/ 4679474 h 4735773"/>
              <a:gd name="connsiteX5" fmla="*/ 580134 w 10234883"/>
              <a:gd name="connsiteY5" fmla="*/ 3073793 h 4735773"/>
              <a:gd name="connsiteX6" fmla="*/ 187052 w 10234883"/>
              <a:gd name="connsiteY6" fmla="*/ 238572 h 473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34883" h="4735773">
                <a:moveTo>
                  <a:pt x="116804" y="0"/>
                </a:moveTo>
                <a:lnTo>
                  <a:pt x="10234883" y="0"/>
                </a:lnTo>
                <a:lnTo>
                  <a:pt x="10234883" y="4735773"/>
                </a:lnTo>
                <a:lnTo>
                  <a:pt x="0" y="4735773"/>
                </a:lnTo>
                <a:lnTo>
                  <a:pt x="48861" y="4679474"/>
                </a:lnTo>
                <a:cubicBezTo>
                  <a:pt x="479445" y="4149856"/>
                  <a:pt x="518960" y="3708272"/>
                  <a:pt x="580134" y="3073793"/>
                </a:cubicBezTo>
                <a:cubicBezTo>
                  <a:pt x="602813" y="2309007"/>
                  <a:pt x="442817" y="1162909"/>
                  <a:pt x="187052" y="238572"/>
                </a:cubicBezTo>
                <a:close/>
              </a:path>
            </a:pathLst>
          </a:custGeom>
          <a:solidFill>
            <a:schemeClr val="accent1">
              <a:alpha val="2916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60D3-DA4B-3641-9FFB-D7525E13C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67740" y="2279012"/>
            <a:ext cx="8655551" cy="3314773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400"/>
              </a:spcAft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98475" indent="-269875">
              <a:spcAft>
                <a:spcPts val="500"/>
              </a:spcAft>
              <a:buFont typeface="System Font Regular"/>
              <a:buChar char="-"/>
              <a:tabLst/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 marL="674688" indent="-230188">
              <a:spcAft>
                <a:spcPts val="500"/>
              </a:spcAft>
              <a:buFont typeface="Courier New" panose="02070309020205020404" pitchFamily="49" charset="0"/>
              <a:buChar char="o"/>
              <a:tabLst/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noProof="0"/>
              <a:t>Bodytekst – niveau 1</a:t>
            </a:r>
          </a:p>
          <a:p>
            <a:pPr lvl="1"/>
            <a:r>
              <a:rPr lang="nl-NL" noProof="0"/>
              <a:t>Bodytekst – niveau 2</a:t>
            </a:r>
          </a:p>
          <a:p>
            <a:pPr lvl="2"/>
            <a:r>
              <a:rPr lang="nl-NL" noProof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EDF95-1FEB-8A40-A8F6-66A71FF9C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8273" y="1152633"/>
            <a:ext cx="8222601" cy="917513"/>
          </a:xfrm>
          <a:noFill/>
        </p:spPr>
        <p:txBody>
          <a:bodyPr wrap="square" lIns="360000" tIns="180000" rIns="36000" bIns="180000">
            <a:noAutofit/>
          </a:bodyPr>
          <a:lstStyle>
            <a:lvl1pPr>
              <a:lnSpc>
                <a:spcPct val="85000"/>
              </a:lnSpc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l-NL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05767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FEACB2-9DD5-9B4C-A506-725022603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740" y="-87089"/>
            <a:ext cx="1678457" cy="65441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3790914-6500-2C43-A8C1-0C5340DA7F3A}"/>
              </a:ext>
            </a:extLst>
          </p:cNvPr>
          <p:cNvSpPr/>
          <p:nvPr userDrawn="1"/>
        </p:nvSpPr>
        <p:spPr>
          <a:xfrm>
            <a:off x="-55054" y="-87089"/>
            <a:ext cx="2465932" cy="6858001"/>
          </a:xfrm>
          <a:prstGeom prst="rect">
            <a:avLst/>
          </a:prstGeom>
          <a:solidFill>
            <a:schemeClr val="tx1">
              <a:alpha val="251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EEF8353B-43CF-FD42-A408-FE0CC634EC7A}"/>
              </a:ext>
            </a:extLst>
          </p:cNvPr>
          <p:cNvSpPr/>
          <p:nvPr userDrawn="1"/>
        </p:nvSpPr>
        <p:spPr>
          <a:xfrm>
            <a:off x="-81888" y="-87088"/>
            <a:ext cx="12294440" cy="6965560"/>
          </a:xfrm>
          <a:custGeom>
            <a:avLst/>
            <a:gdLst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0 w 11058071"/>
              <a:gd name="connsiteY4" fmla="*/ 0 h 6858000"/>
              <a:gd name="connsiteX0" fmla="*/ 10886 w 11068957"/>
              <a:gd name="connsiteY0" fmla="*/ 0 h 6858000"/>
              <a:gd name="connsiteX1" fmla="*/ 11068957 w 11068957"/>
              <a:gd name="connsiteY1" fmla="*/ 0 h 6858000"/>
              <a:gd name="connsiteX2" fmla="*/ 11068957 w 11068957"/>
              <a:gd name="connsiteY2" fmla="*/ 6858000 h 6858000"/>
              <a:gd name="connsiteX3" fmla="*/ 10886 w 11068957"/>
              <a:gd name="connsiteY3" fmla="*/ 6858000 h 6858000"/>
              <a:gd name="connsiteX4" fmla="*/ 0 w 11068957"/>
              <a:gd name="connsiteY4" fmla="*/ 3363685 h 6858000"/>
              <a:gd name="connsiteX5" fmla="*/ 10886 w 11068957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9 w 11058080"/>
              <a:gd name="connsiteY0" fmla="*/ 0 h 6858000"/>
              <a:gd name="connsiteX1" fmla="*/ 11058080 w 11058080"/>
              <a:gd name="connsiteY1" fmla="*/ 0 h 6858000"/>
              <a:gd name="connsiteX2" fmla="*/ 11058080 w 11058080"/>
              <a:gd name="connsiteY2" fmla="*/ 6858000 h 6858000"/>
              <a:gd name="connsiteX3" fmla="*/ 9 w 11058080"/>
              <a:gd name="connsiteY3" fmla="*/ 6858000 h 6858000"/>
              <a:gd name="connsiteX4" fmla="*/ 1197436 w 11058080"/>
              <a:gd name="connsiteY4" fmla="*/ 4158341 h 6858000"/>
              <a:gd name="connsiteX5" fmla="*/ 9 w 11058080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808698"/>
              <a:gd name="connsiteY0" fmla="*/ 13477 h 6858000"/>
              <a:gd name="connsiteX1" fmla="*/ 11808698 w 11808698"/>
              <a:gd name="connsiteY1" fmla="*/ 0 h 6858000"/>
              <a:gd name="connsiteX2" fmla="*/ 11808698 w 11808698"/>
              <a:gd name="connsiteY2" fmla="*/ 6858000 h 6858000"/>
              <a:gd name="connsiteX3" fmla="*/ 750627 w 11808698"/>
              <a:gd name="connsiteY3" fmla="*/ 6858000 h 6858000"/>
              <a:gd name="connsiteX4" fmla="*/ 1948054 w 11808698"/>
              <a:gd name="connsiteY4" fmla="*/ 4158341 h 6858000"/>
              <a:gd name="connsiteX5" fmla="*/ 0 w 11808698"/>
              <a:gd name="connsiteY5" fmla="*/ 13477 h 6858000"/>
              <a:gd name="connsiteX0" fmla="*/ 423080 w 12231778"/>
              <a:gd name="connsiteY0" fmla="*/ 13477 h 6858000"/>
              <a:gd name="connsiteX1" fmla="*/ 12231778 w 12231778"/>
              <a:gd name="connsiteY1" fmla="*/ 0 h 6858000"/>
              <a:gd name="connsiteX2" fmla="*/ 12231778 w 12231778"/>
              <a:gd name="connsiteY2" fmla="*/ 6858000 h 6858000"/>
              <a:gd name="connsiteX3" fmla="*/ 0 w 12231778"/>
              <a:gd name="connsiteY3" fmla="*/ 6426748 h 6858000"/>
              <a:gd name="connsiteX4" fmla="*/ 2371134 w 12231778"/>
              <a:gd name="connsiteY4" fmla="*/ 4158341 h 6858000"/>
              <a:gd name="connsiteX5" fmla="*/ 423080 w 12231778"/>
              <a:gd name="connsiteY5" fmla="*/ 13477 h 6858000"/>
              <a:gd name="connsiteX0" fmla="*/ 423080 w 12231778"/>
              <a:gd name="connsiteY0" fmla="*/ 13477 h 6858000"/>
              <a:gd name="connsiteX1" fmla="*/ 12231778 w 12231778"/>
              <a:gd name="connsiteY1" fmla="*/ 0 h 6858000"/>
              <a:gd name="connsiteX2" fmla="*/ 12231778 w 12231778"/>
              <a:gd name="connsiteY2" fmla="*/ 6858000 h 6858000"/>
              <a:gd name="connsiteX3" fmla="*/ 1111046 w 12231778"/>
              <a:gd name="connsiteY3" fmla="*/ 6487393 h 6858000"/>
              <a:gd name="connsiteX4" fmla="*/ 0 w 12231778"/>
              <a:gd name="connsiteY4" fmla="*/ 6426748 h 6858000"/>
              <a:gd name="connsiteX5" fmla="*/ 2371134 w 12231778"/>
              <a:gd name="connsiteY5" fmla="*/ 4158341 h 6858000"/>
              <a:gd name="connsiteX6" fmla="*/ 423080 w 12231778"/>
              <a:gd name="connsiteY6" fmla="*/ 13477 h 6858000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502683 w 12311381"/>
              <a:gd name="connsiteY0" fmla="*/ 13477 h 6878215"/>
              <a:gd name="connsiteX1" fmla="*/ 12311381 w 12311381"/>
              <a:gd name="connsiteY1" fmla="*/ 0 h 6878215"/>
              <a:gd name="connsiteX2" fmla="*/ 12311381 w 12311381"/>
              <a:gd name="connsiteY2" fmla="*/ 6858000 h 6878215"/>
              <a:gd name="connsiteX3" fmla="*/ 30589 w 12311381"/>
              <a:gd name="connsiteY3" fmla="*/ 6878215 h 6878215"/>
              <a:gd name="connsiteX4" fmla="*/ 27564 w 12311381"/>
              <a:gd name="connsiteY4" fmla="*/ 6456112 h 6878215"/>
              <a:gd name="connsiteX5" fmla="*/ 1427155 w 12311381"/>
              <a:gd name="connsiteY5" fmla="*/ 4077482 h 6878215"/>
              <a:gd name="connsiteX6" fmla="*/ 502683 w 1231138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85742 w 12294440"/>
              <a:gd name="connsiteY0" fmla="*/ 13477 h 6878215"/>
              <a:gd name="connsiteX1" fmla="*/ 12294440 w 12294440"/>
              <a:gd name="connsiteY1" fmla="*/ 0 h 6878215"/>
              <a:gd name="connsiteX2" fmla="*/ 12294440 w 12294440"/>
              <a:gd name="connsiteY2" fmla="*/ 6858000 h 6878215"/>
              <a:gd name="connsiteX3" fmla="*/ 0 w 12294440"/>
              <a:gd name="connsiteY3" fmla="*/ 6878215 h 6878215"/>
              <a:gd name="connsiteX4" fmla="*/ 10623 w 12294440"/>
              <a:gd name="connsiteY4" fmla="*/ 6456112 h 6878215"/>
              <a:gd name="connsiteX5" fmla="*/ 1410214 w 12294440"/>
              <a:gd name="connsiteY5" fmla="*/ 4077482 h 6878215"/>
              <a:gd name="connsiteX6" fmla="*/ 485742 w 12294440"/>
              <a:gd name="connsiteY6" fmla="*/ 13477 h 6878215"/>
              <a:gd name="connsiteX0" fmla="*/ 472094 w 12294440"/>
              <a:gd name="connsiteY0" fmla="*/ 0 h 6878215"/>
              <a:gd name="connsiteX1" fmla="*/ 12294440 w 12294440"/>
              <a:gd name="connsiteY1" fmla="*/ 0 h 6878215"/>
              <a:gd name="connsiteX2" fmla="*/ 12294440 w 12294440"/>
              <a:gd name="connsiteY2" fmla="*/ 6858000 h 6878215"/>
              <a:gd name="connsiteX3" fmla="*/ 0 w 12294440"/>
              <a:gd name="connsiteY3" fmla="*/ 6878215 h 6878215"/>
              <a:gd name="connsiteX4" fmla="*/ 10623 w 12294440"/>
              <a:gd name="connsiteY4" fmla="*/ 6456112 h 6878215"/>
              <a:gd name="connsiteX5" fmla="*/ 1410214 w 12294440"/>
              <a:gd name="connsiteY5" fmla="*/ 4077482 h 6878215"/>
              <a:gd name="connsiteX6" fmla="*/ 472094 w 12294440"/>
              <a:gd name="connsiteY6" fmla="*/ 0 h 687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4440" h="6878215">
                <a:moveTo>
                  <a:pt x="472094" y="0"/>
                </a:moveTo>
                <a:lnTo>
                  <a:pt x="12294440" y="0"/>
                </a:lnTo>
                <a:lnTo>
                  <a:pt x="12294440" y="6858000"/>
                </a:lnTo>
                <a:lnTo>
                  <a:pt x="0" y="6878215"/>
                </a:lnTo>
                <a:cubicBezTo>
                  <a:pt x="16338" y="6727726"/>
                  <a:pt x="6601" y="6644511"/>
                  <a:pt x="10623" y="6456112"/>
                </a:cubicBezTo>
                <a:cubicBezTo>
                  <a:pt x="1278077" y="5497105"/>
                  <a:pt x="1321233" y="4988788"/>
                  <a:pt x="1410214" y="4077482"/>
                </a:cubicBezTo>
                <a:cubicBezTo>
                  <a:pt x="1446500" y="2869168"/>
                  <a:pt x="1015140" y="696936"/>
                  <a:pt x="4720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60D3-DA4B-3641-9FFB-D7525E13C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2730" y="1786890"/>
            <a:ext cx="5887159" cy="374551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400"/>
              </a:spcAft>
              <a:defRPr>
                <a:solidFill>
                  <a:schemeClr val="accent1"/>
                </a:solidFill>
              </a:defRPr>
            </a:lvl1pPr>
            <a:lvl2pPr marL="498475" indent="-269875">
              <a:spcAft>
                <a:spcPts val="500"/>
              </a:spcAft>
              <a:buFont typeface="System Font Regular"/>
              <a:buChar char="-"/>
              <a:tabLst/>
              <a:defRPr>
                <a:solidFill>
                  <a:schemeClr val="accent1"/>
                </a:solidFill>
              </a:defRPr>
            </a:lvl2pPr>
            <a:lvl3pPr marL="674688" indent="-230188">
              <a:spcAft>
                <a:spcPts val="500"/>
              </a:spcAft>
              <a:buFont typeface="Courier New" panose="02070309020205020404" pitchFamily="49" charset="0"/>
              <a:buChar char="o"/>
              <a:tabLst/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noProof="0"/>
              <a:t>Bodytekst – niveau 1</a:t>
            </a:r>
          </a:p>
          <a:p>
            <a:pPr lvl="1"/>
            <a:r>
              <a:rPr lang="nl-NL" noProof="0"/>
              <a:t>Bodytekst – niveau 2</a:t>
            </a:r>
          </a:p>
          <a:p>
            <a:pPr lvl="2"/>
            <a:r>
              <a:rPr lang="nl-NL" noProof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EDF95-1FEB-8A40-A8F6-66A71FF9C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2730" y="416327"/>
            <a:ext cx="8222601" cy="886736"/>
          </a:xfrm>
          <a:noFill/>
        </p:spPr>
        <p:txBody>
          <a:bodyPr wrap="square" lIns="90000" tIns="180000" rIns="36000" bIns="180000">
            <a:noAutofit/>
          </a:bodyPr>
          <a:lstStyle>
            <a:lvl1pPr>
              <a:lnSpc>
                <a:spcPct val="85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nl-NL" noProof="0" dirty="0"/>
              <a:t>Titel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57D687C-2B9B-0F4A-8EDE-F17532C0F9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728823">
            <a:off x="7075370" y="2901438"/>
            <a:ext cx="2715371" cy="162552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37FFB8-4970-D049-BBAC-EE90D6D2E0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61242" y="1843088"/>
            <a:ext cx="3762673" cy="3689321"/>
          </a:xfrm>
          <a:solidFill>
            <a:schemeClr val="bg1">
              <a:lumMod val="95000"/>
            </a:schemeClr>
          </a:solidFill>
        </p:spPr>
        <p:txBody>
          <a:bodyPr tIns="503999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noProof="0" dirty="0"/>
              <a:t>Klik op het icoon om een beeld bij te voegen</a:t>
            </a:r>
          </a:p>
        </p:txBody>
      </p:sp>
    </p:spTree>
    <p:extLst>
      <p:ext uri="{BB962C8B-B14F-4D97-AF65-F5344CB8AC3E}">
        <p14:creationId xmlns:p14="http://schemas.microsoft.com/office/powerpoint/2010/main" val="40043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FEACB2-9DD5-9B4C-A506-725022603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740" y="-87089"/>
            <a:ext cx="1678457" cy="65441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3790914-6500-2C43-A8C1-0C5340DA7F3A}"/>
              </a:ext>
            </a:extLst>
          </p:cNvPr>
          <p:cNvSpPr/>
          <p:nvPr userDrawn="1"/>
        </p:nvSpPr>
        <p:spPr>
          <a:xfrm>
            <a:off x="-55054" y="-87089"/>
            <a:ext cx="2465932" cy="6858001"/>
          </a:xfrm>
          <a:prstGeom prst="rect">
            <a:avLst/>
          </a:prstGeom>
          <a:solidFill>
            <a:schemeClr val="tx1">
              <a:alpha val="251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EEF8353B-43CF-FD42-A408-FE0CC634EC7A}"/>
              </a:ext>
            </a:extLst>
          </p:cNvPr>
          <p:cNvSpPr/>
          <p:nvPr userDrawn="1"/>
        </p:nvSpPr>
        <p:spPr>
          <a:xfrm>
            <a:off x="-81888" y="-87088"/>
            <a:ext cx="12294440" cy="6965560"/>
          </a:xfrm>
          <a:custGeom>
            <a:avLst/>
            <a:gdLst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0 w 11058071"/>
              <a:gd name="connsiteY4" fmla="*/ 0 h 6858000"/>
              <a:gd name="connsiteX0" fmla="*/ 10886 w 11068957"/>
              <a:gd name="connsiteY0" fmla="*/ 0 h 6858000"/>
              <a:gd name="connsiteX1" fmla="*/ 11068957 w 11068957"/>
              <a:gd name="connsiteY1" fmla="*/ 0 h 6858000"/>
              <a:gd name="connsiteX2" fmla="*/ 11068957 w 11068957"/>
              <a:gd name="connsiteY2" fmla="*/ 6858000 h 6858000"/>
              <a:gd name="connsiteX3" fmla="*/ 10886 w 11068957"/>
              <a:gd name="connsiteY3" fmla="*/ 6858000 h 6858000"/>
              <a:gd name="connsiteX4" fmla="*/ 0 w 11068957"/>
              <a:gd name="connsiteY4" fmla="*/ 3363685 h 6858000"/>
              <a:gd name="connsiteX5" fmla="*/ 10886 w 11068957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13 w 11058084"/>
              <a:gd name="connsiteY0" fmla="*/ 0 h 6858000"/>
              <a:gd name="connsiteX1" fmla="*/ 11058084 w 11058084"/>
              <a:gd name="connsiteY1" fmla="*/ 0 h 6858000"/>
              <a:gd name="connsiteX2" fmla="*/ 11058084 w 11058084"/>
              <a:gd name="connsiteY2" fmla="*/ 6858000 h 6858000"/>
              <a:gd name="connsiteX3" fmla="*/ 13 w 11058084"/>
              <a:gd name="connsiteY3" fmla="*/ 6858000 h 6858000"/>
              <a:gd name="connsiteX4" fmla="*/ 772898 w 11058084"/>
              <a:gd name="connsiteY4" fmla="*/ 3537856 h 6858000"/>
              <a:gd name="connsiteX5" fmla="*/ 13 w 11058084"/>
              <a:gd name="connsiteY5" fmla="*/ 0 h 6858000"/>
              <a:gd name="connsiteX0" fmla="*/ 9 w 11058080"/>
              <a:gd name="connsiteY0" fmla="*/ 0 h 6858000"/>
              <a:gd name="connsiteX1" fmla="*/ 11058080 w 11058080"/>
              <a:gd name="connsiteY1" fmla="*/ 0 h 6858000"/>
              <a:gd name="connsiteX2" fmla="*/ 11058080 w 11058080"/>
              <a:gd name="connsiteY2" fmla="*/ 6858000 h 6858000"/>
              <a:gd name="connsiteX3" fmla="*/ 9 w 11058080"/>
              <a:gd name="connsiteY3" fmla="*/ 6858000 h 6858000"/>
              <a:gd name="connsiteX4" fmla="*/ 1197436 w 11058080"/>
              <a:gd name="connsiteY4" fmla="*/ 4158341 h 6858000"/>
              <a:gd name="connsiteX5" fmla="*/ 9 w 11058080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058071"/>
              <a:gd name="connsiteY0" fmla="*/ 0 h 6858000"/>
              <a:gd name="connsiteX1" fmla="*/ 11058071 w 11058071"/>
              <a:gd name="connsiteY1" fmla="*/ 0 h 6858000"/>
              <a:gd name="connsiteX2" fmla="*/ 11058071 w 11058071"/>
              <a:gd name="connsiteY2" fmla="*/ 6858000 h 6858000"/>
              <a:gd name="connsiteX3" fmla="*/ 0 w 11058071"/>
              <a:gd name="connsiteY3" fmla="*/ 6858000 h 6858000"/>
              <a:gd name="connsiteX4" fmla="*/ 1197427 w 11058071"/>
              <a:gd name="connsiteY4" fmla="*/ 4158341 h 6858000"/>
              <a:gd name="connsiteX5" fmla="*/ 0 w 11058071"/>
              <a:gd name="connsiteY5" fmla="*/ 0 h 6858000"/>
              <a:gd name="connsiteX0" fmla="*/ 0 w 11808698"/>
              <a:gd name="connsiteY0" fmla="*/ 13477 h 6858000"/>
              <a:gd name="connsiteX1" fmla="*/ 11808698 w 11808698"/>
              <a:gd name="connsiteY1" fmla="*/ 0 h 6858000"/>
              <a:gd name="connsiteX2" fmla="*/ 11808698 w 11808698"/>
              <a:gd name="connsiteY2" fmla="*/ 6858000 h 6858000"/>
              <a:gd name="connsiteX3" fmla="*/ 750627 w 11808698"/>
              <a:gd name="connsiteY3" fmla="*/ 6858000 h 6858000"/>
              <a:gd name="connsiteX4" fmla="*/ 1948054 w 11808698"/>
              <a:gd name="connsiteY4" fmla="*/ 4158341 h 6858000"/>
              <a:gd name="connsiteX5" fmla="*/ 0 w 11808698"/>
              <a:gd name="connsiteY5" fmla="*/ 13477 h 6858000"/>
              <a:gd name="connsiteX0" fmla="*/ 423080 w 12231778"/>
              <a:gd name="connsiteY0" fmla="*/ 13477 h 6858000"/>
              <a:gd name="connsiteX1" fmla="*/ 12231778 w 12231778"/>
              <a:gd name="connsiteY1" fmla="*/ 0 h 6858000"/>
              <a:gd name="connsiteX2" fmla="*/ 12231778 w 12231778"/>
              <a:gd name="connsiteY2" fmla="*/ 6858000 h 6858000"/>
              <a:gd name="connsiteX3" fmla="*/ 0 w 12231778"/>
              <a:gd name="connsiteY3" fmla="*/ 6426748 h 6858000"/>
              <a:gd name="connsiteX4" fmla="*/ 2371134 w 12231778"/>
              <a:gd name="connsiteY4" fmla="*/ 4158341 h 6858000"/>
              <a:gd name="connsiteX5" fmla="*/ 423080 w 12231778"/>
              <a:gd name="connsiteY5" fmla="*/ 13477 h 6858000"/>
              <a:gd name="connsiteX0" fmla="*/ 423080 w 12231778"/>
              <a:gd name="connsiteY0" fmla="*/ 13477 h 6858000"/>
              <a:gd name="connsiteX1" fmla="*/ 12231778 w 12231778"/>
              <a:gd name="connsiteY1" fmla="*/ 0 h 6858000"/>
              <a:gd name="connsiteX2" fmla="*/ 12231778 w 12231778"/>
              <a:gd name="connsiteY2" fmla="*/ 6858000 h 6858000"/>
              <a:gd name="connsiteX3" fmla="*/ 1111046 w 12231778"/>
              <a:gd name="connsiteY3" fmla="*/ 6487393 h 6858000"/>
              <a:gd name="connsiteX4" fmla="*/ 0 w 12231778"/>
              <a:gd name="connsiteY4" fmla="*/ 6426748 h 6858000"/>
              <a:gd name="connsiteX5" fmla="*/ 2371134 w 12231778"/>
              <a:gd name="connsiteY5" fmla="*/ 4158341 h 6858000"/>
              <a:gd name="connsiteX6" fmla="*/ 423080 w 12231778"/>
              <a:gd name="connsiteY6" fmla="*/ 13477 h 6858000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2420148 w 12280792"/>
              <a:gd name="connsiteY5" fmla="*/ 4158341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472094 w 12280792"/>
              <a:gd name="connsiteY0" fmla="*/ 13477 h 6878215"/>
              <a:gd name="connsiteX1" fmla="*/ 12280792 w 12280792"/>
              <a:gd name="connsiteY1" fmla="*/ 0 h 6878215"/>
              <a:gd name="connsiteX2" fmla="*/ 12280792 w 12280792"/>
              <a:gd name="connsiteY2" fmla="*/ 6858000 h 6878215"/>
              <a:gd name="connsiteX3" fmla="*/ 0 w 12280792"/>
              <a:gd name="connsiteY3" fmla="*/ 6878215 h 6878215"/>
              <a:gd name="connsiteX4" fmla="*/ 49014 w 12280792"/>
              <a:gd name="connsiteY4" fmla="*/ 6426748 h 6878215"/>
              <a:gd name="connsiteX5" fmla="*/ 1396566 w 12280792"/>
              <a:gd name="connsiteY5" fmla="*/ 4077482 h 6878215"/>
              <a:gd name="connsiteX6" fmla="*/ 472094 w 12280792"/>
              <a:gd name="connsiteY6" fmla="*/ 13477 h 6878215"/>
              <a:gd name="connsiteX0" fmla="*/ 502683 w 12311381"/>
              <a:gd name="connsiteY0" fmla="*/ 13477 h 6878215"/>
              <a:gd name="connsiteX1" fmla="*/ 12311381 w 12311381"/>
              <a:gd name="connsiteY1" fmla="*/ 0 h 6878215"/>
              <a:gd name="connsiteX2" fmla="*/ 12311381 w 12311381"/>
              <a:gd name="connsiteY2" fmla="*/ 6858000 h 6878215"/>
              <a:gd name="connsiteX3" fmla="*/ 30589 w 12311381"/>
              <a:gd name="connsiteY3" fmla="*/ 6878215 h 6878215"/>
              <a:gd name="connsiteX4" fmla="*/ 27564 w 12311381"/>
              <a:gd name="connsiteY4" fmla="*/ 6456112 h 6878215"/>
              <a:gd name="connsiteX5" fmla="*/ 1427155 w 12311381"/>
              <a:gd name="connsiteY5" fmla="*/ 4077482 h 6878215"/>
              <a:gd name="connsiteX6" fmla="*/ 502683 w 1231138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75593 w 12284291"/>
              <a:gd name="connsiteY0" fmla="*/ 13477 h 6878215"/>
              <a:gd name="connsiteX1" fmla="*/ 12284291 w 12284291"/>
              <a:gd name="connsiteY1" fmla="*/ 0 h 6878215"/>
              <a:gd name="connsiteX2" fmla="*/ 12284291 w 12284291"/>
              <a:gd name="connsiteY2" fmla="*/ 6858000 h 6878215"/>
              <a:gd name="connsiteX3" fmla="*/ 3499 w 12284291"/>
              <a:gd name="connsiteY3" fmla="*/ 6878215 h 6878215"/>
              <a:gd name="connsiteX4" fmla="*/ 474 w 12284291"/>
              <a:gd name="connsiteY4" fmla="*/ 6456112 h 6878215"/>
              <a:gd name="connsiteX5" fmla="*/ 1400065 w 12284291"/>
              <a:gd name="connsiteY5" fmla="*/ 4077482 h 6878215"/>
              <a:gd name="connsiteX6" fmla="*/ 475593 w 12284291"/>
              <a:gd name="connsiteY6" fmla="*/ 13477 h 6878215"/>
              <a:gd name="connsiteX0" fmla="*/ 485742 w 12294440"/>
              <a:gd name="connsiteY0" fmla="*/ 13477 h 6878215"/>
              <a:gd name="connsiteX1" fmla="*/ 12294440 w 12294440"/>
              <a:gd name="connsiteY1" fmla="*/ 0 h 6878215"/>
              <a:gd name="connsiteX2" fmla="*/ 12294440 w 12294440"/>
              <a:gd name="connsiteY2" fmla="*/ 6858000 h 6878215"/>
              <a:gd name="connsiteX3" fmla="*/ 0 w 12294440"/>
              <a:gd name="connsiteY3" fmla="*/ 6878215 h 6878215"/>
              <a:gd name="connsiteX4" fmla="*/ 10623 w 12294440"/>
              <a:gd name="connsiteY4" fmla="*/ 6456112 h 6878215"/>
              <a:gd name="connsiteX5" fmla="*/ 1410214 w 12294440"/>
              <a:gd name="connsiteY5" fmla="*/ 4077482 h 6878215"/>
              <a:gd name="connsiteX6" fmla="*/ 485742 w 12294440"/>
              <a:gd name="connsiteY6" fmla="*/ 13477 h 6878215"/>
              <a:gd name="connsiteX0" fmla="*/ 472094 w 12294440"/>
              <a:gd name="connsiteY0" fmla="*/ 0 h 6878215"/>
              <a:gd name="connsiteX1" fmla="*/ 12294440 w 12294440"/>
              <a:gd name="connsiteY1" fmla="*/ 0 h 6878215"/>
              <a:gd name="connsiteX2" fmla="*/ 12294440 w 12294440"/>
              <a:gd name="connsiteY2" fmla="*/ 6858000 h 6878215"/>
              <a:gd name="connsiteX3" fmla="*/ 0 w 12294440"/>
              <a:gd name="connsiteY3" fmla="*/ 6878215 h 6878215"/>
              <a:gd name="connsiteX4" fmla="*/ 10623 w 12294440"/>
              <a:gd name="connsiteY4" fmla="*/ 6456112 h 6878215"/>
              <a:gd name="connsiteX5" fmla="*/ 1410214 w 12294440"/>
              <a:gd name="connsiteY5" fmla="*/ 4077482 h 6878215"/>
              <a:gd name="connsiteX6" fmla="*/ 472094 w 12294440"/>
              <a:gd name="connsiteY6" fmla="*/ 0 h 687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4440" h="6878215">
                <a:moveTo>
                  <a:pt x="472094" y="0"/>
                </a:moveTo>
                <a:lnTo>
                  <a:pt x="12294440" y="0"/>
                </a:lnTo>
                <a:lnTo>
                  <a:pt x="12294440" y="6858000"/>
                </a:lnTo>
                <a:lnTo>
                  <a:pt x="0" y="6878215"/>
                </a:lnTo>
                <a:cubicBezTo>
                  <a:pt x="16338" y="6727726"/>
                  <a:pt x="6601" y="6644511"/>
                  <a:pt x="10623" y="6456112"/>
                </a:cubicBezTo>
                <a:cubicBezTo>
                  <a:pt x="1278077" y="5497105"/>
                  <a:pt x="1321233" y="4988788"/>
                  <a:pt x="1410214" y="4077482"/>
                </a:cubicBezTo>
                <a:cubicBezTo>
                  <a:pt x="1446500" y="2869168"/>
                  <a:pt x="1015140" y="696936"/>
                  <a:pt x="4720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B913-F829-054A-A042-D45A40E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6807" y="6274501"/>
            <a:ext cx="130167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E8312-946F-7A4F-8C07-F2F88612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368" y="6295121"/>
            <a:ext cx="3288832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2E635-64E7-2449-A784-0772821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159" y="6292645"/>
            <a:ext cx="914400" cy="365125"/>
          </a:xfrm>
        </p:spPr>
        <p:txBody>
          <a:bodyPr lIns="36000"/>
          <a:lstStyle>
            <a:lvl1pPr algn="l">
              <a:defRPr sz="900" i="1">
                <a:solidFill>
                  <a:schemeClr val="accent1"/>
                </a:solidFill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593A507-AA19-4847-B3B0-B0210647D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3064" y="5889173"/>
            <a:ext cx="410852" cy="632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BBD44-60F1-634A-95EF-654EFB119544}"/>
              </a:ext>
            </a:extLst>
          </p:cNvPr>
          <p:cNvSpPr txBox="1"/>
          <p:nvPr userDrawn="1"/>
        </p:nvSpPr>
        <p:spPr>
          <a:xfrm>
            <a:off x="534510" y="6340721"/>
            <a:ext cx="10634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0" noProof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WhoCares?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22E36-F076-E841-8FB0-67FD32CD8168}"/>
              </a:ext>
            </a:extLst>
          </p:cNvPr>
          <p:cNvSpPr txBox="1"/>
          <p:nvPr userDrawn="1"/>
        </p:nvSpPr>
        <p:spPr>
          <a:xfrm>
            <a:off x="7242070" y="6340721"/>
            <a:ext cx="5326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0" i="1" noProof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pagina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60D3-DA4B-3641-9FFB-D7525E13C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2730" y="1786890"/>
            <a:ext cx="5887159" cy="3745519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400"/>
              </a:spcAft>
              <a:defRPr>
                <a:solidFill>
                  <a:schemeClr val="accent1"/>
                </a:solidFill>
              </a:defRPr>
            </a:lvl1pPr>
            <a:lvl2pPr marL="498475" indent="-269875">
              <a:spcAft>
                <a:spcPts val="500"/>
              </a:spcAft>
              <a:buFont typeface="System Font Regular"/>
              <a:buChar char="-"/>
              <a:tabLst/>
              <a:defRPr>
                <a:solidFill>
                  <a:schemeClr val="accent1"/>
                </a:solidFill>
              </a:defRPr>
            </a:lvl2pPr>
            <a:lvl3pPr marL="674688" indent="-230188">
              <a:spcAft>
                <a:spcPts val="500"/>
              </a:spcAft>
              <a:buFont typeface="Courier New" panose="02070309020205020404" pitchFamily="49" charset="0"/>
              <a:buChar char="o"/>
              <a:tabLst/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noProof="0"/>
              <a:t>Bodytekst – niveau 1</a:t>
            </a:r>
          </a:p>
          <a:p>
            <a:pPr lvl="1"/>
            <a:r>
              <a:rPr lang="nl-NL" noProof="0"/>
              <a:t>Bodytekst – niveau 2</a:t>
            </a:r>
          </a:p>
          <a:p>
            <a:pPr lvl="2"/>
            <a:r>
              <a:rPr lang="nl-NL" noProof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EDF95-1FEB-8A40-A8F6-66A71FF9C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2730" y="416327"/>
            <a:ext cx="8222601" cy="886736"/>
          </a:xfrm>
          <a:noFill/>
        </p:spPr>
        <p:txBody>
          <a:bodyPr wrap="square" lIns="90000" tIns="180000" rIns="36000" bIns="180000">
            <a:noAutofit/>
          </a:bodyPr>
          <a:lstStyle>
            <a:lvl1pPr>
              <a:lnSpc>
                <a:spcPct val="85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Titel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307C1D2-EF1D-514D-8247-9CD8953145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306489">
            <a:off x="9495960" y="2390833"/>
            <a:ext cx="2715371" cy="162552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37FFB8-4970-D049-BBAC-EE90D6D2E0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74740" y="1843089"/>
            <a:ext cx="3764590" cy="1713336"/>
          </a:xfrm>
          <a:solidFill>
            <a:schemeClr val="bg1">
              <a:lumMod val="95000"/>
            </a:schemeClr>
          </a:solidFill>
        </p:spPr>
        <p:txBody>
          <a:bodyPr tIns="28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noProof="0" dirty="0"/>
              <a:t>Klik op het icoon om een beeld bij te voegen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04C4004-8A5D-F940-AA7A-DB98788546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74740" y="3819074"/>
            <a:ext cx="3764590" cy="1713336"/>
          </a:xfrm>
          <a:solidFill>
            <a:schemeClr val="bg1">
              <a:lumMod val="95000"/>
            </a:schemeClr>
          </a:solidFill>
        </p:spPr>
        <p:txBody>
          <a:bodyPr tIns="28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noProof="0" dirty="0"/>
              <a:t>Klik op het icoon om een beeld bij te voegen</a:t>
            </a:r>
          </a:p>
        </p:txBody>
      </p:sp>
    </p:spTree>
    <p:extLst>
      <p:ext uri="{BB962C8B-B14F-4D97-AF65-F5344CB8AC3E}">
        <p14:creationId xmlns:p14="http://schemas.microsoft.com/office/powerpoint/2010/main" val="205634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67AB64-B9DB-CD4F-B526-71218FE0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4AB60-BB66-FE42-9924-17ADEDC06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93B00-E741-A34F-BB8E-7ED2808168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E360A-E448-BE48-84E2-53B1C2C79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</a:defRPr>
            </a:lvl1pPr>
          </a:lstStyle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B0979-89E4-154C-98F3-5FF8B5E7F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</a:defRPr>
            </a:lvl1pPr>
          </a:lstStyle>
          <a:p>
            <a:fld id="{73646D73-4D93-1442-BFE2-38C2F1FF14FD}" type="slidenum">
              <a:rPr lang="nl-NL" noProof="0" smtClean="0"/>
              <a:pPr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2194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61" r:id="rId4"/>
    <p:sldLayoutId id="2147483660" r:id="rId5"/>
    <p:sldLayoutId id="2147483669" r:id="rId6"/>
    <p:sldLayoutId id="2147483662" r:id="rId7"/>
    <p:sldLayoutId id="2147483664" r:id="rId8"/>
    <p:sldLayoutId id="2147483665" r:id="rId9"/>
    <p:sldLayoutId id="2147483666" r:id="rId10"/>
    <p:sldLayoutId id="2147483663" r:id="rId11"/>
    <p:sldLayoutId id="2147483667" r:id="rId12"/>
    <p:sldLayoutId id="2147483668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 Narrow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89E7E6-8C34-A24A-85F6-972376B3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933" y="2862943"/>
            <a:ext cx="8339599" cy="621733"/>
          </a:xfrm>
        </p:spPr>
        <p:txBody>
          <a:bodyPr/>
          <a:lstStyle/>
          <a:p>
            <a:r>
              <a:rPr lang="nl-NL" dirty="0"/>
              <a:t>Realiseren van geïntegreerde zorg vanuit de eigen zorgorganisatie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CBFADE-F951-6D47-9379-B19C518C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7747" y="4182496"/>
            <a:ext cx="3888447" cy="365125"/>
          </a:xfrm>
        </p:spPr>
        <p:txBody>
          <a:bodyPr/>
          <a:lstStyle/>
          <a:p>
            <a:r>
              <a:rPr lang="en-US" dirty="0" err="1"/>
              <a:t>Donderdag</a:t>
            </a:r>
            <a:r>
              <a:rPr lang="en-US" dirty="0"/>
              <a:t> 14 September 2023, Le Touquet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368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1D82-5691-D544-A938-1F7CAA09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ben ik?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6D543-971B-2143-ACFF-CD280CA9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C3EBF-BF42-AF4D-A247-6B8BF41CC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Van achtergrond socioloog</a:t>
            </a:r>
          </a:p>
          <a:p>
            <a:r>
              <a:rPr lang="nl-NL" sz="2000" dirty="0"/>
              <a:t>Professionele loopbaan in Vlaamse overheid (SERV, Vlaams Parlement), bankwereld (KBC)</a:t>
            </a:r>
          </a:p>
          <a:p>
            <a:r>
              <a:rPr lang="nl-NL" sz="2000" dirty="0"/>
              <a:t>2008 zelfstandige geworden gespecialiseerd in participatieprocessen en stakeholdermanagement</a:t>
            </a:r>
          </a:p>
          <a:p>
            <a:r>
              <a:rPr lang="nl-NL" sz="2000" dirty="0"/>
              <a:t>2011: </a:t>
            </a:r>
            <a:r>
              <a:rPr lang="nl-NL" sz="2000" dirty="0" err="1"/>
              <a:t>Levuur</a:t>
            </a:r>
            <a:r>
              <a:rPr lang="nl-NL" sz="2000" dirty="0"/>
              <a:t>, heel wat opdrachten in welzijn en zorg, 2017: programmamanager voor de reorganisatie van de eerstelijnszorg</a:t>
            </a:r>
          </a:p>
          <a:p>
            <a:r>
              <a:rPr lang="nl-NL" sz="2000" dirty="0"/>
              <a:t>2021: oprichting </a:t>
            </a:r>
            <a:r>
              <a:rPr lang="nl-NL" sz="2000" dirty="0" err="1"/>
              <a:t>WhoCares</a:t>
            </a:r>
            <a:r>
              <a:rPr lang="nl-NL" sz="2000" dirty="0"/>
              <a:t>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1E7FE-E3B9-9C47-AD03-007007B8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Presentatie aan xxxxxxxxxxxxx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4D319-8B76-7544-B8D5-182805DB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nl-NL" noProof="0" smtClean="0"/>
              <a:pPr/>
              <a:t>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3472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80F393-35C1-0E42-814D-BD5548ACB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1DA370-C3DF-4F49-8F97-B8FDF6350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Naam, functie en organisatie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4941C64-7102-EB49-A8A0-8A5AF9A8E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Snelle voorstellingsronde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922DC8-C4D8-B147-9AB3-95369EC0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Presentatie aan xxxxxxxxxxxxx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46D0C-F2EE-BD4C-A13E-913B79D3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nl-NL" noProof="0" smtClean="0"/>
              <a:pPr/>
              <a:t>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69297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29A0BD-3CEC-B348-8494-404C2E93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dag maand jaar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BABD4-CE3A-D348-870D-808FA1038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740" y="1989081"/>
            <a:ext cx="8655551" cy="331477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nl-BE" sz="12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Vinden we het vanuit onze missie belangrijk om een bijdrage te leveren aan de realisatie van meer geïntegreerde zorg ?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nl-BE" sz="12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Hebben we een goed inzicht in de doelgroep waar we zorg en hulpverlening aan willen geven ?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nl-BE" sz="12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Hebben we een gespreksplatform met de voornaamste stakeholders die – via medewerkers- ook betrokken zijn op onze doelgroep en delen we hetzelfde mensbeeld ? weten we van elkaar wat van elkaar te verwachten in onze gezamenlijk engagement voor de patiënt/client/bewoner?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nl-BE" sz="12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Beschikken we over de digitale tools om onze samenwerking te faciliteren ?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nl-BE" sz="12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 onze medewerkers mee in onze visie op de functie we willen opnemen in een integrale zorg ?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nl-BE" sz="1200" kern="1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Welke bijdrage leveren we aan populatie health management ?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nl-BE" sz="1200" kern="1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Zetten we voldoende in op  vraagverheldering, expliciteren van levens en zorgdoelen van de gebruiker ?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nl-BE" sz="1200" kern="1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Hoe structureren we breed in onze organisatie aandacht voor zorg continuïteit?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nl-BE" sz="1200" kern="1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Maken we intern en extern ruimte voor multidisciplinair overleg 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BE" sz="16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D03220-32F4-5244-B928-8026C52F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vragen van Jo….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A2EA57-0974-8045-A33E-B98D0251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Presentatie aan xxxxxxxxxxxxx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3A78C-3C67-D449-B08F-2DCDB470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nl-NL" noProof="0" smtClean="0"/>
              <a:pPr/>
              <a:t>4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3100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A25383E-2F75-78D3-2B0F-F16D2526C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93501F3-974E-600D-1945-BBBD44A0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Presentatie aan xxxxxxxxxxxxx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9A3AB-462E-CEB7-DC9D-21765DF5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nl-NL" noProof="0" smtClean="0"/>
              <a:pPr/>
              <a:t>5</a:t>
            </a:fld>
            <a:endParaRPr lang="nl-NL" noProof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CA454EB-4CCA-58A4-7627-048AAA9E9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457200">
              <a:lnSpc>
                <a:spcPct val="85000"/>
              </a:lnSpc>
              <a:spcBef>
                <a:spcPct val="0"/>
              </a:spcBef>
            </a:pPr>
            <a:r>
              <a:rPr lang="nl-BE" sz="2800" b="1" dirty="0">
                <a:solidFill>
                  <a:srgbClr val="92D050"/>
                </a:solidFill>
                <a:ea typeface="+mj-ea"/>
                <a:cs typeface="+mj-cs"/>
              </a:rPr>
              <a:t>Doelgericht werken, cliënt/patiënt en haar/zijn wensen echt beter leren kennen</a:t>
            </a:r>
          </a:p>
          <a:p>
            <a:pPr marL="914400" lvl="1" indent="-457200">
              <a:lnSpc>
                <a:spcPct val="85000"/>
              </a:lnSpc>
              <a:spcBef>
                <a:spcPct val="0"/>
              </a:spcBef>
            </a:pPr>
            <a:r>
              <a:rPr lang="nl-BE" sz="2800" b="1" dirty="0">
                <a:solidFill>
                  <a:srgbClr val="FFC000"/>
                </a:solidFill>
                <a:ea typeface="+mj-ea"/>
                <a:cs typeface="+mj-cs"/>
              </a:rPr>
              <a:t>Populatiegericht werken: meenemen van de kenmerken van een populatie in het plannen en verlenen van zorg</a:t>
            </a:r>
          </a:p>
          <a:p>
            <a:pPr marL="914400" lvl="1" indent="-457200">
              <a:lnSpc>
                <a:spcPct val="85000"/>
              </a:lnSpc>
              <a:spcBef>
                <a:spcPct val="0"/>
              </a:spcBef>
            </a:pPr>
            <a:r>
              <a:rPr lang="nl-BE" sz="2800" b="1" dirty="0">
                <a:solidFill>
                  <a:srgbClr val="E7E80D"/>
                </a:solidFill>
                <a:ea typeface="+mj-ea"/>
                <a:cs typeface="+mj-cs"/>
              </a:rPr>
              <a:t>Verbindingen creëren met andere zorg- en hulpverleners binnen onze wijk/populatie, samenwerken</a:t>
            </a:r>
          </a:p>
          <a:p>
            <a:pPr marL="914400" lvl="1" indent="-457200">
              <a:lnSpc>
                <a:spcPct val="85000"/>
              </a:lnSpc>
              <a:spcBef>
                <a:spcPct val="0"/>
              </a:spcBef>
            </a:pPr>
            <a:r>
              <a:rPr lang="nl-BE" sz="2800" b="1" dirty="0">
                <a:solidFill>
                  <a:schemeClr val="accent3">
                    <a:lumMod val="40000"/>
                    <a:lumOff val="60000"/>
                  </a:schemeClr>
                </a:solidFill>
                <a:ea typeface="+mj-ea"/>
                <a:cs typeface="+mj-cs"/>
              </a:rPr>
              <a:t>Gegevensdeling intern en extern</a:t>
            </a:r>
          </a:p>
          <a:p>
            <a:endParaRPr lang="nl-B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406649-3749-D8D3-694C-BDFC5B59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Focus in deze werkgroep</a:t>
            </a:r>
          </a:p>
        </p:txBody>
      </p:sp>
    </p:spTree>
    <p:extLst>
      <p:ext uri="{BB962C8B-B14F-4D97-AF65-F5344CB8AC3E}">
        <p14:creationId xmlns:p14="http://schemas.microsoft.com/office/powerpoint/2010/main" val="45072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15BBAB-ACEC-894E-965C-55EFA0BC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dag maand jaar</a:t>
            </a:r>
            <a:endParaRPr lang="nl-NL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442DF-D3EF-5D43-9822-CB34C034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Groepjes rond de tafel</a:t>
            </a:r>
          </a:p>
          <a:p>
            <a:r>
              <a:rPr lang="nl-NL" dirty="0"/>
              <a:t>25 à 30 minuten</a:t>
            </a:r>
          </a:p>
          <a:p>
            <a:r>
              <a:rPr lang="nl-NL" dirty="0"/>
              <a:t>Schrijf aanbevelingen voor jullie zelf: wat kunnen jullie in beweging zetten rond deze hefbomen?</a:t>
            </a:r>
          </a:p>
          <a:p>
            <a:r>
              <a:rPr lang="nl-NL" dirty="0"/>
              <a:t>Voorwaarde: aanbevelingen moeten nieuw zijn voor minstens 2 deelnemers aan de tafel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44CD33-2B0A-8946-85D8-B66D0D4A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AA75A-E903-7E42-BD29-95AE215D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Presentatie aan xxxxxxxxxxxxx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FC740-BAD5-A74A-B443-C25E73BF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6D73-4D93-1442-BFE2-38C2F1FF14FD}" type="slidenum">
              <a:rPr lang="nl-NL" noProof="0" smtClean="0"/>
              <a:pPr/>
              <a:t>6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88747834"/>
      </p:ext>
    </p:extLst>
  </p:cSld>
  <p:clrMapOvr>
    <a:masterClrMapping/>
  </p:clrMapOvr>
</p:sld>
</file>

<file path=ppt/theme/theme1.xml><?xml version="1.0" encoding="utf-8"?>
<a:theme xmlns:a="http://schemas.openxmlformats.org/drawingml/2006/main" name="WeCare Thema">
  <a:themeElements>
    <a:clrScheme name="WeCar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A9DB1"/>
      </a:accent1>
      <a:accent2>
        <a:srgbClr val="BEAE2C"/>
      </a:accent2>
      <a:accent3>
        <a:srgbClr val="F15E2C"/>
      </a:accent3>
      <a:accent4>
        <a:srgbClr val="699F89"/>
      </a:accent4>
      <a:accent5>
        <a:srgbClr val="7F7F7F"/>
      </a:accent5>
      <a:accent6>
        <a:srgbClr val="B3B3B3"/>
      </a:accent6>
      <a:hlink>
        <a:srgbClr val="023A72"/>
      </a:hlink>
      <a:folHlink>
        <a:srgbClr val="2A67A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Bef>
            <a:spcPts val="600"/>
          </a:spcBef>
          <a:spcAft>
            <a:spcPts val="500"/>
          </a:spcAft>
          <a:defRPr sz="2200" b="0" i="0" dirty="0" err="1" smtClean="0">
            <a:latin typeface="Arial Narrow" panose="020B0604020202020204" pitchFamily="34" charset="0"/>
            <a:cs typeface="Arial Narrow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Bef>
            <a:spcPts val="600"/>
          </a:spcBef>
          <a:spcAft>
            <a:spcPts val="500"/>
          </a:spcAft>
          <a:defRPr sz="2800" b="0" i="0" dirty="0" err="1" smtClean="0">
            <a:solidFill>
              <a:schemeClr val="tx2">
                <a:lumMod val="75000"/>
              </a:schemeClr>
            </a:solidFill>
            <a:latin typeface="Arial Narrow" panose="020B0604020202020204" pitchFamily="34" charset="0"/>
            <a:cs typeface="Arial Narrow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 sjabloon WhoCares" id="{DA0859E8-E76B-CD4F-B345-6A9CC46AD1E3}" vid="{09C6D33E-EFED-EB46-B893-DC031D62B7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62A26D8ACEFB41AE20E36E812AE4FF" ma:contentTypeVersion="17" ma:contentTypeDescription="Een nieuw document maken." ma:contentTypeScope="" ma:versionID="cd701805d691417a83ee3b1ccdfbdd2e">
  <xsd:schema xmlns:xsd="http://www.w3.org/2001/XMLSchema" xmlns:xs="http://www.w3.org/2001/XMLSchema" xmlns:p="http://schemas.microsoft.com/office/2006/metadata/properties" xmlns:ns2="1926bdfc-fe79-4237-9e10-fa8dd4d42c78" xmlns:ns3="c04812c8-f446-44a4-a8c1-3f24b53725c5" targetNamespace="http://schemas.microsoft.com/office/2006/metadata/properties" ma:root="true" ma:fieldsID="f85b1d68e917595e85a7d99dc15485d0" ns2:_="" ns3:_="">
    <xsd:import namespace="1926bdfc-fe79-4237-9e10-fa8dd4d42c78"/>
    <xsd:import namespace="c04812c8-f446-44a4-a8c1-3f24b53725c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6bdfc-fe79-4237-9e10-fa8dd4d42c7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4e4048-c75a-4de2-9c2e-7ad38f2c60da}" ma:internalName="TaxCatchAll" ma:showField="CatchAllData" ma:web="1926bdfc-fe79-4237-9e10-fa8dd4d42c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812c8-f446-44a4-a8c1-3f24b53725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bf58e264-457d-46de-81b7-d93083f90f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2ADBA3-B6B4-490A-B31B-B906BC4EF098}"/>
</file>

<file path=customXml/itemProps2.xml><?xml version="1.0" encoding="utf-8"?>
<ds:datastoreItem xmlns:ds="http://schemas.openxmlformats.org/officeDocument/2006/customXml" ds:itemID="{50CA6827-357C-4DFC-A730-1E3B077FEDFB}"/>
</file>

<file path=docProps/app.xml><?xml version="1.0" encoding="utf-8"?>
<Properties xmlns="http://schemas.openxmlformats.org/officeDocument/2006/extended-properties" xmlns:vt="http://schemas.openxmlformats.org/officeDocument/2006/docPropsVTypes">
  <Template>WeCare Thema</Template>
  <TotalTime>44</TotalTime>
  <Words>394</Words>
  <Application>Microsoft Macintosh PowerPoint</Application>
  <PresentationFormat>Breedbeeld</PresentationFormat>
  <Paragraphs>49</Paragraphs>
  <Slides>6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Calibri</vt:lpstr>
      <vt:lpstr>Courier New</vt:lpstr>
      <vt:lpstr>System Font Regular</vt:lpstr>
      <vt:lpstr>WeCare Thema</vt:lpstr>
      <vt:lpstr>Realiseren van geïntegreerde zorg vanuit de eigen zorgorganisatie</vt:lpstr>
      <vt:lpstr>Wie ben ik?</vt:lpstr>
      <vt:lpstr>Snelle voorstellingsronde</vt:lpstr>
      <vt:lpstr>De vragen van Jo….</vt:lpstr>
      <vt:lpstr>Focus in deze werkgroep</vt:lpstr>
      <vt:lpstr>Opdracht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Realiseren van geïntegreerde zorg vanuit de eigen zorgorganisatie</dc:title>
  <dc:creator>Stef Steyaert</dc:creator>
  <cp:lastModifiedBy>Stef Steyaert</cp:lastModifiedBy>
  <cp:revision>1</cp:revision>
  <dcterms:created xsi:type="dcterms:W3CDTF">2023-09-13T20:10:21Z</dcterms:created>
  <dcterms:modified xsi:type="dcterms:W3CDTF">2023-09-13T20:55:20Z</dcterms:modified>
</cp:coreProperties>
</file>