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0" r:id="rId3"/>
  </p:sldMasterIdLst>
  <p:notesMasterIdLst>
    <p:notesMasterId r:id="rId27"/>
  </p:notesMasterIdLst>
  <p:handoutMasterIdLst>
    <p:handoutMasterId r:id="rId28"/>
  </p:handoutMasterIdLst>
  <p:sldIdLst>
    <p:sldId id="271" r:id="rId4"/>
    <p:sldId id="297" r:id="rId5"/>
    <p:sldId id="300" r:id="rId6"/>
    <p:sldId id="273" r:id="rId7"/>
    <p:sldId id="275" r:id="rId8"/>
    <p:sldId id="274" r:id="rId9"/>
    <p:sldId id="276" r:id="rId10"/>
    <p:sldId id="272" r:id="rId11"/>
    <p:sldId id="279" r:id="rId12"/>
    <p:sldId id="292" r:id="rId13"/>
    <p:sldId id="280" r:id="rId14"/>
    <p:sldId id="293" r:id="rId15"/>
    <p:sldId id="281" r:id="rId16"/>
    <p:sldId id="282" r:id="rId17"/>
    <p:sldId id="283" r:id="rId18"/>
    <p:sldId id="277" r:id="rId19"/>
    <p:sldId id="294" r:id="rId20"/>
    <p:sldId id="284" r:id="rId21"/>
    <p:sldId id="295" r:id="rId22"/>
    <p:sldId id="288" r:id="rId23"/>
    <p:sldId id="290" r:id="rId24"/>
    <p:sldId id="278" r:id="rId25"/>
    <p:sldId id="296" r:id="rId26"/>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D1D"/>
    <a:srgbClr val="2A9F55"/>
    <a:srgbClr val="8C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6395" autoAdjust="0"/>
  </p:normalViewPr>
  <p:slideViewPr>
    <p:cSldViewPr snapToGrid="0">
      <p:cViewPr varScale="1">
        <p:scale>
          <a:sx n="86" d="100"/>
          <a:sy n="86" d="100"/>
        </p:scale>
        <p:origin x="514"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E38163CE-4BB3-4F9E-9ECA-565C9C35C3E9}" type="datetimeFigureOut">
              <a:rPr lang="nl-BE" smtClean="0"/>
              <a:t>14/09/2023</a:t>
            </a:fld>
            <a:endParaRPr lang="nl-BE"/>
          </a:p>
        </p:txBody>
      </p:sp>
      <p:sp>
        <p:nvSpPr>
          <p:cNvPr id="4" name="Tijdelijke aanduiding voor voettekst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56FD5495-E73D-494C-9AEB-D042F0EDBA0B}" type="slidenum">
              <a:rPr lang="nl-BE" smtClean="0"/>
              <a:t>‹nr.›</a:t>
            </a:fld>
            <a:endParaRPr lang="nl-BE"/>
          </a:p>
        </p:txBody>
      </p:sp>
    </p:spTree>
    <p:extLst>
      <p:ext uri="{BB962C8B-B14F-4D97-AF65-F5344CB8AC3E}">
        <p14:creationId xmlns:p14="http://schemas.microsoft.com/office/powerpoint/2010/main" val="1039564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2977D71F-2555-9049-8628-10380B990903}" type="datetimeFigureOut">
              <a:rPr lang="nl-NL" smtClean="0"/>
              <a:t>14-9-2023</a:t>
            </a:fld>
            <a:endParaRPr lang="nl-NL"/>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8B11DA19-95AC-6F46-9357-AE26BFB8E8B9}" type="slidenum">
              <a:rPr lang="nl-NL" smtClean="0"/>
              <a:t>‹nr.›</a:t>
            </a:fld>
            <a:endParaRPr lang="nl-NL"/>
          </a:p>
        </p:txBody>
      </p:sp>
    </p:spTree>
    <p:extLst>
      <p:ext uri="{BB962C8B-B14F-4D97-AF65-F5344CB8AC3E}">
        <p14:creationId xmlns:p14="http://schemas.microsoft.com/office/powerpoint/2010/main" val="117105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2C469C-DE31-8F49-87B4-D894E24F14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4028" y="0"/>
            <a:ext cx="7936992" cy="6858000"/>
          </a:xfrm>
          <a:custGeom>
            <a:avLst/>
            <a:gdLst>
              <a:gd name="connsiteX0" fmla="*/ 5560200 w 7938952"/>
              <a:gd name="connsiteY0" fmla="*/ 0 h 6858000"/>
              <a:gd name="connsiteX1" fmla="*/ 7938952 w 7938952"/>
              <a:gd name="connsiteY1" fmla="*/ 0 h 6858000"/>
              <a:gd name="connsiteX2" fmla="*/ 7938952 w 7938952"/>
              <a:gd name="connsiteY2" fmla="*/ 6858000 h 6858000"/>
              <a:gd name="connsiteX3" fmla="*/ 0 w 7938952"/>
              <a:gd name="connsiteY3" fmla="*/ 6858000 h 6858000"/>
              <a:gd name="connsiteX4" fmla="*/ 5560200 w 793895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952" h="6858000">
                <a:moveTo>
                  <a:pt x="5560200" y="0"/>
                </a:moveTo>
                <a:lnTo>
                  <a:pt x="7938952" y="0"/>
                </a:lnTo>
                <a:lnTo>
                  <a:pt x="7938952" y="6858000"/>
                </a:lnTo>
                <a:lnTo>
                  <a:pt x="0" y="6858000"/>
                </a:lnTo>
                <a:cubicBezTo>
                  <a:pt x="4360568" y="6115050"/>
                  <a:pt x="3598897" y="895350"/>
                  <a:pt x="5560200" y="0"/>
                </a:cubicBezTo>
                <a:close/>
              </a:path>
            </a:pathLst>
          </a:custGeom>
        </p:spPr>
      </p:pic>
      <p:sp>
        <p:nvSpPr>
          <p:cNvPr id="2" name="Titel 1">
            <a:extLst>
              <a:ext uri="{FF2B5EF4-FFF2-40B4-BE49-F238E27FC236}">
                <a16:creationId xmlns:a16="http://schemas.microsoft.com/office/drawing/2014/main" id="{D4E9F729-5B11-4C1F-8CB5-8CF9C9B9108D}"/>
              </a:ext>
            </a:extLst>
          </p:cNvPr>
          <p:cNvSpPr>
            <a:spLocks noGrp="1"/>
          </p:cNvSpPr>
          <p:nvPr>
            <p:ph type="ctrTitle" hasCustomPrompt="1"/>
          </p:nvPr>
        </p:nvSpPr>
        <p:spPr>
          <a:xfrm>
            <a:off x="507600" y="2930400"/>
            <a:ext cx="6609600" cy="415498"/>
          </a:xfrm>
        </p:spPr>
        <p:txBody>
          <a:bodyPr anchor="t" anchorCtr="0">
            <a:spAutoFit/>
          </a:bodyPr>
          <a:lstStyle>
            <a:lvl1pPr algn="l">
              <a:defRPr sz="3000">
                <a:solidFill>
                  <a:srgbClr val="1D1D1D"/>
                </a:solidFill>
              </a:defRPr>
            </a:lvl1pPr>
          </a:lstStyle>
          <a:p>
            <a:r>
              <a:rPr lang="nl-NL" dirty="0"/>
              <a:t>Klik om stijl te bewerken</a:t>
            </a:r>
            <a:endParaRPr lang="en-US" dirty="0"/>
          </a:p>
        </p:txBody>
      </p:sp>
      <p:sp>
        <p:nvSpPr>
          <p:cNvPr id="3" name="Ondertitel 2">
            <a:extLst>
              <a:ext uri="{FF2B5EF4-FFF2-40B4-BE49-F238E27FC236}">
                <a16:creationId xmlns:a16="http://schemas.microsoft.com/office/drawing/2014/main" id="{C8F15776-8ED4-4E96-AE47-6F300A6A8819}"/>
              </a:ext>
            </a:extLst>
          </p:cNvPr>
          <p:cNvSpPr>
            <a:spLocks noGrp="1"/>
          </p:cNvSpPr>
          <p:nvPr>
            <p:ph type="subTitle" idx="1"/>
          </p:nvPr>
        </p:nvSpPr>
        <p:spPr>
          <a:xfrm>
            <a:off x="507600" y="5938422"/>
            <a:ext cx="3830877" cy="230832"/>
          </a:xfrm>
        </p:spPr>
        <p:txBody>
          <a:bodyPr/>
          <a:lstStyle>
            <a:lvl1pPr marL="0" indent="0" algn="l">
              <a:buNone/>
              <a:defRPr sz="1500">
                <a:solidFill>
                  <a:srgbClr val="1D1D1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3464" y="214566"/>
            <a:ext cx="3153399" cy="2137823"/>
          </a:xfrm>
          <a:prstGeom prst="rect">
            <a:avLst/>
          </a:prstGeom>
        </p:spPr>
      </p:pic>
    </p:spTree>
    <p:extLst>
      <p:ext uri="{BB962C8B-B14F-4D97-AF65-F5344CB8AC3E}">
        <p14:creationId xmlns:p14="http://schemas.microsoft.com/office/powerpoint/2010/main" val="90480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A2788-E805-4DED-A025-9E44A7048F8A}"/>
              </a:ext>
            </a:extLst>
          </p:cNvPr>
          <p:cNvSpPr>
            <a:spLocks noGrp="1"/>
          </p:cNvSpPr>
          <p:nvPr>
            <p:ph type="title"/>
          </p:nvPr>
        </p:nvSpPr>
        <p:spPr/>
        <p:txBody>
          <a:bodyPr/>
          <a:lstStyle>
            <a:lvl1pPr>
              <a:defRPr>
                <a:solidFill>
                  <a:srgbClr val="1D1D1D"/>
                </a:solidFill>
              </a:defRPr>
            </a:lvl1pPr>
          </a:lstStyle>
          <a:p>
            <a:r>
              <a:rPr lang="nl-NL"/>
              <a:t>Klik om de stijl te bewerken</a:t>
            </a:r>
            <a:endParaRPr lang="en-US"/>
          </a:p>
        </p:txBody>
      </p:sp>
      <p:sp>
        <p:nvSpPr>
          <p:cNvPr id="3" name="Tijdelijke aanduiding voor datum 2">
            <a:extLst>
              <a:ext uri="{FF2B5EF4-FFF2-40B4-BE49-F238E27FC236}">
                <a16:creationId xmlns:a16="http://schemas.microsoft.com/office/drawing/2014/main" id="{CF1302E6-9A3F-42B5-8CA3-99421F968616}"/>
              </a:ext>
            </a:extLst>
          </p:cNvPr>
          <p:cNvSpPr>
            <a:spLocks noGrp="1"/>
          </p:cNvSpPr>
          <p:nvPr>
            <p:ph type="dt" sz="half" idx="10"/>
          </p:nvPr>
        </p:nvSpPr>
        <p:spPr/>
        <p:txBody>
          <a:bodyPr/>
          <a:lstStyle/>
          <a:p>
            <a:fld id="{D20C85F6-FB24-6F48-B76F-E4C3D8A207A1}" type="datetime1">
              <a:rPr lang="en-US" smtClean="0"/>
              <a:t>9/14/2023</a:t>
            </a:fld>
            <a:endParaRPr lang="en-US"/>
          </a:p>
        </p:txBody>
      </p:sp>
      <p:sp>
        <p:nvSpPr>
          <p:cNvPr id="4" name="Tijdelijke aanduiding voor voettekst 3">
            <a:extLst>
              <a:ext uri="{FF2B5EF4-FFF2-40B4-BE49-F238E27FC236}">
                <a16:creationId xmlns:a16="http://schemas.microsoft.com/office/drawing/2014/main" id="{E1DCC783-6910-4E2D-B2FE-D491455B940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6BFA9F55-72C7-4186-923A-9566C98BAF80}"/>
              </a:ext>
            </a:extLst>
          </p:cNvPr>
          <p:cNvSpPr>
            <a:spLocks noGrp="1"/>
          </p:cNvSpPr>
          <p:nvPr>
            <p:ph type="sldNum" sz="quarter" idx="12"/>
          </p:nvPr>
        </p:nvSpPr>
        <p:spPr/>
        <p:txBody>
          <a:bodyPr/>
          <a:lstStyle/>
          <a:p>
            <a:fld id="{2B709349-C397-41FB-91EE-DB954938411B}" type="slidenum">
              <a:rPr lang="en-US" smtClean="0"/>
              <a:t>‹nr.›</a:t>
            </a:fld>
            <a:endParaRPr lang="en-US"/>
          </a:p>
        </p:txBody>
      </p:sp>
    </p:spTree>
    <p:extLst>
      <p:ext uri="{BB962C8B-B14F-4D97-AF65-F5344CB8AC3E}">
        <p14:creationId xmlns:p14="http://schemas.microsoft.com/office/powerpoint/2010/main" val="407560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A554A5-EA16-42F4-B84E-B72E227CE4EE}"/>
              </a:ext>
            </a:extLst>
          </p:cNvPr>
          <p:cNvSpPr>
            <a:spLocks noGrp="1"/>
          </p:cNvSpPr>
          <p:nvPr>
            <p:ph type="dt" sz="half" idx="10"/>
          </p:nvPr>
        </p:nvSpPr>
        <p:spPr/>
        <p:txBody>
          <a:bodyPr/>
          <a:lstStyle/>
          <a:p>
            <a:fld id="{5F39C0B6-BA1A-D745-BFDF-EB3CEF0B55C5}" type="datetime1">
              <a:rPr lang="en-US" smtClean="0"/>
              <a:t>9/14/2023</a:t>
            </a:fld>
            <a:endParaRPr lang="en-US"/>
          </a:p>
        </p:txBody>
      </p:sp>
      <p:sp>
        <p:nvSpPr>
          <p:cNvPr id="3" name="Tijdelijke aanduiding voor voettekst 2">
            <a:extLst>
              <a:ext uri="{FF2B5EF4-FFF2-40B4-BE49-F238E27FC236}">
                <a16:creationId xmlns:a16="http://schemas.microsoft.com/office/drawing/2014/main" id="{336FCFB7-6A95-4AD8-B8C0-D69AE39AA9E6}"/>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29430809-9874-4857-81E7-24B709E5D16A}"/>
              </a:ext>
            </a:extLst>
          </p:cNvPr>
          <p:cNvSpPr>
            <a:spLocks noGrp="1"/>
          </p:cNvSpPr>
          <p:nvPr>
            <p:ph type="sldNum" sz="quarter" idx="12"/>
          </p:nvPr>
        </p:nvSpPr>
        <p:spPr/>
        <p:txBody>
          <a:bodyPr/>
          <a:lstStyle/>
          <a:p>
            <a:fld id="{2B709349-C397-41FB-91EE-DB954938411B}" type="slidenum">
              <a:rPr lang="en-US" smtClean="0"/>
              <a:t>‹nr.›</a:t>
            </a:fld>
            <a:endParaRPr lang="en-US"/>
          </a:p>
        </p:txBody>
      </p:sp>
    </p:spTree>
    <p:extLst>
      <p:ext uri="{BB962C8B-B14F-4D97-AF65-F5344CB8AC3E}">
        <p14:creationId xmlns:p14="http://schemas.microsoft.com/office/powerpoint/2010/main" val="122820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t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041B05F0-1DD5-544F-A68A-A592114CFD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 y="0"/>
            <a:ext cx="12190274" cy="6858000"/>
          </a:xfrm>
          <a:custGeom>
            <a:avLst/>
            <a:gdLst>
              <a:gd name="connsiteX0" fmla="*/ 0 w 12193200"/>
              <a:gd name="connsiteY0" fmla="*/ 0 h 6858000"/>
              <a:gd name="connsiteX1" fmla="*/ 12193200 w 12193200"/>
              <a:gd name="connsiteY1" fmla="*/ 0 h 6858000"/>
              <a:gd name="connsiteX2" fmla="*/ 12193200 w 12193200"/>
              <a:gd name="connsiteY2" fmla="*/ 4778460 h 6858000"/>
              <a:gd name="connsiteX3" fmla="*/ 11940173 w 12193200"/>
              <a:gd name="connsiteY3" fmla="*/ 4738873 h 6858000"/>
              <a:gd name="connsiteX4" fmla="*/ 7997454 w 12193200"/>
              <a:gd name="connsiteY4" fmla="*/ 6719860 h 6858000"/>
              <a:gd name="connsiteX5" fmla="*/ 7706149 w 12193200"/>
              <a:gd name="connsiteY5" fmla="*/ 6858000 h 6858000"/>
              <a:gd name="connsiteX6" fmla="*/ 0 w 12193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6858000">
                <a:moveTo>
                  <a:pt x="0" y="0"/>
                </a:moveTo>
                <a:lnTo>
                  <a:pt x="12193200" y="0"/>
                </a:lnTo>
                <a:lnTo>
                  <a:pt x="12193200" y="4778460"/>
                </a:lnTo>
                <a:lnTo>
                  <a:pt x="11940173" y="4738873"/>
                </a:lnTo>
                <a:cubicBezTo>
                  <a:pt x="9551290" y="4418991"/>
                  <a:pt x="9348708" y="5978331"/>
                  <a:pt x="7997454" y="6719860"/>
                </a:cubicBezTo>
                <a:lnTo>
                  <a:pt x="7706149" y="6858000"/>
                </a:lnTo>
                <a:lnTo>
                  <a:pt x="0" y="6858000"/>
                </a:lnTo>
                <a:close/>
              </a:path>
            </a:pathLst>
          </a:custGeom>
        </p:spPr>
      </p:pic>
      <p:sp>
        <p:nvSpPr>
          <p:cNvPr id="4" name="Title 3">
            <a:extLst>
              <a:ext uri="{FF2B5EF4-FFF2-40B4-BE49-F238E27FC236}">
                <a16:creationId xmlns:a16="http://schemas.microsoft.com/office/drawing/2014/main" id="{252FBEC7-6041-C64A-BF0B-5137DFD47F0E}"/>
              </a:ext>
            </a:extLst>
          </p:cNvPr>
          <p:cNvSpPr>
            <a:spLocks noGrp="1"/>
          </p:cNvSpPr>
          <p:nvPr>
            <p:ph type="title"/>
          </p:nvPr>
        </p:nvSpPr>
        <p:spPr>
          <a:xfrm>
            <a:off x="507600" y="507600"/>
            <a:ext cx="5587200" cy="332399"/>
          </a:xfrm>
        </p:spPr>
        <p:txBody>
          <a:bodyPr/>
          <a:lstStyle>
            <a:lvl1pPr>
              <a:defRPr>
                <a:solidFill>
                  <a:schemeClr val="bg2"/>
                </a:solidFill>
              </a:defRPr>
            </a:lvl1pPr>
          </a:lstStyle>
          <a:p>
            <a:r>
              <a:rPr lang="nl-NL"/>
              <a:t>Klik om de stijl te bewerken</a:t>
            </a:r>
            <a:endParaRPr lang="nl-NL" dirty="0"/>
          </a:p>
        </p:txBody>
      </p:sp>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5659" y="5007835"/>
            <a:ext cx="2357805" cy="1600359"/>
          </a:xfrm>
          <a:prstGeom prst="rect">
            <a:avLst/>
          </a:prstGeom>
        </p:spPr>
      </p:pic>
    </p:spTree>
    <p:extLst>
      <p:ext uri="{BB962C8B-B14F-4D97-AF65-F5344CB8AC3E}">
        <p14:creationId xmlns:p14="http://schemas.microsoft.com/office/powerpoint/2010/main" val="3424955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 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A7843-181D-D140-9152-E9F98FE7615C}"/>
              </a:ext>
            </a:extLst>
          </p:cNvPr>
          <p:cNvSpPr>
            <a:spLocks noGrp="1"/>
          </p:cNvSpPr>
          <p:nvPr>
            <p:ph type="title"/>
          </p:nvPr>
        </p:nvSpPr>
        <p:spPr>
          <a:xfrm>
            <a:off x="507600" y="507600"/>
            <a:ext cx="4500000" cy="664797"/>
          </a:xfrm>
        </p:spPr>
        <p:txBody>
          <a:bodyPr/>
          <a:lstStyle>
            <a:lvl1pPr>
              <a:defRPr>
                <a:solidFill>
                  <a:srgbClr val="1D1D1D"/>
                </a:solidFill>
              </a:defRPr>
            </a:lvl1pPr>
          </a:lstStyle>
          <a:p>
            <a:r>
              <a:rPr lang="en-GB" dirty="0"/>
              <a:t>Click to edit Master title style</a:t>
            </a:r>
            <a:endParaRPr lang="nl-NL" dirty="0"/>
          </a:p>
        </p:txBody>
      </p:sp>
      <p:pic>
        <p:nvPicPr>
          <p:cNvPr id="9" name="Graphic 8">
            <a:extLst>
              <a:ext uri="{FF2B5EF4-FFF2-40B4-BE49-F238E27FC236}">
                <a16:creationId xmlns:a16="http://schemas.microsoft.com/office/drawing/2014/main" id="{04CE95C5-BB1B-B54C-850E-A3E5D3D602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60000" y="4176000"/>
            <a:ext cx="951620" cy="2005200"/>
          </a:xfrm>
          <a:prstGeom prst="rect">
            <a:avLst/>
          </a:prstGeom>
        </p:spPr>
      </p:pic>
    </p:spTree>
    <p:extLst>
      <p:ext uri="{BB962C8B-B14F-4D97-AF65-F5344CB8AC3E}">
        <p14:creationId xmlns:p14="http://schemas.microsoft.com/office/powerpoint/2010/main" val="494186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stuk 0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A7843-181D-D140-9152-E9F98FE7615C}"/>
              </a:ext>
            </a:extLst>
          </p:cNvPr>
          <p:cNvSpPr>
            <a:spLocks noGrp="1"/>
          </p:cNvSpPr>
          <p:nvPr>
            <p:ph type="title"/>
          </p:nvPr>
        </p:nvSpPr>
        <p:spPr>
          <a:xfrm>
            <a:off x="507600" y="507600"/>
            <a:ext cx="4500000" cy="664797"/>
          </a:xfrm>
        </p:spPr>
        <p:txBody>
          <a:bodyPr/>
          <a:lstStyle/>
          <a:p>
            <a:r>
              <a:rPr lang="en-GB" dirty="0"/>
              <a:t>Click to edit Master title style</a:t>
            </a:r>
            <a:endParaRPr lang="nl-NL" dirty="0"/>
          </a:p>
        </p:txBody>
      </p:sp>
      <p:pic>
        <p:nvPicPr>
          <p:cNvPr id="9" name="Graphic 8">
            <a:extLst>
              <a:ext uri="{FF2B5EF4-FFF2-40B4-BE49-F238E27FC236}">
                <a16:creationId xmlns:a16="http://schemas.microsoft.com/office/drawing/2014/main" id="{04CE95C5-BB1B-B54C-850E-A3E5D3D602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993600" y="4125600"/>
            <a:ext cx="1427029" cy="2055600"/>
          </a:xfrm>
          <a:prstGeom prst="rect">
            <a:avLst/>
          </a:prstGeom>
        </p:spPr>
      </p:pic>
    </p:spTree>
    <p:extLst>
      <p:ext uri="{BB962C8B-B14F-4D97-AF65-F5344CB8AC3E}">
        <p14:creationId xmlns:p14="http://schemas.microsoft.com/office/powerpoint/2010/main" val="140783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 03">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A7843-181D-D140-9152-E9F98FE7615C}"/>
              </a:ext>
            </a:extLst>
          </p:cNvPr>
          <p:cNvSpPr>
            <a:spLocks noGrp="1"/>
          </p:cNvSpPr>
          <p:nvPr>
            <p:ph type="title"/>
          </p:nvPr>
        </p:nvSpPr>
        <p:spPr>
          <a:xfrm>
            <a:off x="507600" y="507600"/>
            <a:ext cx="4500000" cy="664797"/>
          </a:xfrm>
        </p:spPr>
        <p:txBody>
          <a:bodyPr/>
          <a:lstStyle/>
          <a:p>
            <a:r>
              <a:rPr lang="en-GB" dirty="0"/>
              <a:t>Click to edit Master title style</a:t>
            </a:r>
            <a:endParaRPr lang="nl-NL" dirty="0"/>
          </a:p>
        </p:txBody>
      </p:sp>
      <p:pic>
        <p:nvPicPr>
          <p:cNvPr id="3" name="Graphic 2">
            <a:extLst>
              <a:ext uri="{FF2B5EF4-FFF2-40B4-BE49-F238E27FC236}">
                <a16:creationId xmlns:a16="http://schemas.microsoft.com/office/drawing/2014/main" id="{DB8055FD-6E80-F94B-B1A4-5B92A30EC4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9200" y="4125600"/>
            <a:ext cx="1511565" cy="2106000"/>
          </a:xfrm>
          <a:prstGeom prst="rect">
            <a:avLst/>
          </a:prstGeom>
        </p:spPr>
      </p:pic>
    </p:spTree>
    <p:extLst>
      <p:ext uri="{BB962C8B-B14F-4D97-AF65-F5344CB8AC3E}">
        <p14:creationId xmlns:p14="http://schemas.microsoft.com/office/powerpoint/2010/main" val="1833019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ofdstuk 04">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A7843-181D-D140-9152-E9F98FE7615C}"/>
              </a:ext>
            </a:extLst>
          </p:cNvPr>
          <p:cNvSpPr>
            <a:spLocks noGrp="1"/>
          </p:cNvSpPr>
          <p:nvPr>
            <p:ph type="title"/>
          </p:nvPr>
        </p:nvSpPr>
        <p:spPr>
          <a:xfrm>
            <a:off x="507600" y="507600"/>
            <a:ext cx="4500000" cy="664797"/>
          </a:xfrm>
        </p:spPr>
        <p:txBody>
          <a:bodyPr/>
          <a:lstStyle/>
          <a:p>
            <a:r>
              <a:rPr lang="en-GB" dirty="0"/>
              <a:t>Click to edit Master title style</a:t>
            </a:r>
            <a:endParaRPr lang="nl-NL" dirty="0"/>
          </a:p>
        </p:txBody>
      </p:sp>
      <p:pic>
        <p:nvPicPr>
          <p:cNvPr id="4" name="Graphic 3">
            <a:extLst>
              <a:ext uri="{FF2B5EF4-FFF2-40B4-BE49-F238E27FC236}">
                <a16:creationId xmlns:a16="http://schemas.microsoft.com/office/drawing/2014/main" id="{7011A007-D5FB-5D41-968F-AED686BC23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64000" y="4176000"/>
            <a:ext cx="1631348" cy="2005200"/>
          </a:xfrm>
          <a:prstGeom prst="rect">
            <a:avLst/>
          </a:prstGeom>
        </p:spPr>
      </p:pic>
    </p:spTree>
    <p:extLst>
      <p:ext uri="{BB962C8B-B14F-4D97-AF65-F5344CB8AC3E}">
        <p14:creationId xmlns:p14="http://schemas.microsoft.com/office/powerpoint/2010/main" val="866886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ofdstuk 05">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A7843-181D-D140-9152-E9F98FE7615C}"/>
              </a:ext>
            </a:extLst>
          </p:cNvPr>
          <p:cNvSpPr>
            <a:spLocks noGrp="1"/>
          </p:cNvSpPr>
          <p:nvPr>
            <p:ph type="title"/>
          </p:nvPr>
        </p:nvSpPr>
        <p:spPr>
          <a:xfrm>
            <a:off x="507600" y="507600"/>
            <a:ext cx="4500000" cy="664797"/>
          </a:xfrm>
        </p:spPr>
        <p:txBody>
          <a:bodyPr/>
          <a:lstStyle/>
          <a:p>
            <a:r>
              <a:rPr lang="en-GB" dirty="0"/>
              <a:t>Click to edit Master title style</a:t>
            </a:r>
            <a:endParaRPr lang="nl-NL" dirty="0"/>
          </a:p>
        </p:txBody>
      </p:sp>
      <p:pic>
        <p:nvPicPr>
          <p:cNvPr id="3" name="Graphic 2">
            <a:extLst>
              <a:ext uri="{FF2B5EF4-FFF2-40B4-BE49-F238E27FC236}">
                <a16:creationId xmlns:a16="http://schemas.microsoft.com/office/drawing/2014/main" id="{8BF92D1B-5B94-8B46-8398-CB33B1F7A2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4000" y="4176000"/>
            <a:ext cx="1494982" cy="2055600"/>
          </a:xfrm>
          <a:prstGeom prst="rect">
            <a:avLst/>
          </a:prstGeom>
        </p:spPr>
      </p:pic>
    </p:spTree>
    <p:extLst>
      <p:ext uri="{BB962C8B-B14F-4D97-AF65-F5344CB8AC3E}">
        <p14:creationId xmlns:p14="http://schemas.microsoft.com/office/powerpoint/2010/main" val="2549010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ofdstuk 06">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A7843-181D-D140-9152-E9F98FE7615C}"/>
              </a:ext>
            </a:extLst>
          </p:cNvPr>
          <p:cNvSpPr>
            <a:spLocks noGrp="1"/>
          </p:cNvSpPr>
          <p:nvPr>
            <p:ph type="title"/>
          </p:nvPr>
        </p:nvSpPr>
        <p:spPr>
          <a:xfrm>
            <a:off x="507600" y="507600"/>
            <a:ext cx="4500000" cy="664797"/>
          </a:xfrm>
        </p:spPr>
        <p:txBody>
          <a:bodyPr/>
          <a:lstStyle/>
          <a:p>
            <a:r>
              <a:rPr lang="en-GB" dirty="0"/>
              <a:t>Click to edit Master title style</a:t>
            </a:r>
            <a:endParaRPr lang="nl-NL" dirty="0"/>
          </a:p>
        </p:txBody>
      </p:sp>
      <p:pic>
        <p:nvPicPr>
          <p:cNvPr id="4" name="Graphic 3">
            <a:extLst>
              <a:ext uri="{FF2B5EF4-FFF2-40B4-BE49-F238E27FC236}">
                <a16:creationId xmlns:a16="http://schemas.microsoft.com/office/drawing/2014/main" id="{E79FD239-2D51-074D-AEE7-CEBEE527481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7200" y="4125600"/>
            <a:ext cx="1562516" cy="2106000"/>
          </a:xfrm>
          <a:prstGeom prst="rect">
            <a:avLst/>
          </a:prstGeom>
        </p:spPr>
      </p:pic>
    </p:spTree>
    <p:extLst>
      <p:ext uri="{BB962C8B-B14F-4D97-AF65-F5344CB8AC3E}">
        <p14:creationId xmlns:p14="http://schemas.microsoft.com/office/powerpoint/2010/main" val="3838071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ofdstuk 07">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A7843-181D-D140-9152-E9F98FE7615C}"/>
              </a:ext>
            </a:extLst>
          </p:cNvPr>
          <p:cNvSpPr>
            <a:spLocks noGrp="1"/>
          </p:cNvSpPr>
          <p:nvPr>
            <p:ph type="title"/>
          </p:nvPr>
        </p:nvSpPr>
        <p:spPr>
          <a:xfrm>
            <a:off x="507600" y="507600"/>
            <a:ext cx="4500000" cy="664797"/>
          </a:xfrm>
        </p:spPr>
        <p:txBody>
          <a:bodyPr/>
          <a:lstStyle/>
          <a:p>
            <a:r>
              <a:rPr lang="en-GB" dirty="0"/>
              <a:t>Click to edit Master title style</a:t>
            </a:r>
            <a:endParaRPr lang="nl-NL" dirty="0"/>
          </a:p>
        </p:txBody>
      </p:sp>
      <p:pic>
        <p:nvPicPr>
          <p:cNvPr id="3" name="Graphic 2">
            <a:extLst>
              <a:ext uri="{FF2B5EF4-FFF2-40B4-BE49-F238E27FC236}">
                <a16:creationId xmlns:a16="http://schemas.microsoft.com/office/drawing/2014/main" id="{B7E8CCEC-06B0-3648-8063-AF2F778444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2000" y="4176000"/>
            <a:ext cx="1478410" cy="2005200"/>
          </a:xfrm>
          <a:prstGeom prst="rect">
            <a:avLst/>
          </a:prstGeom>
        </p:spPr>
      </p:pic>
    </p:spTree>
    <p:extLst>
      <p:ext uri="{BB962C8B-B14F-4D97-AF65-F5344CB8AC3E}">
        <p14:creationId xmlns:p14="http://schemas.microsoft.com/office/powerpoint/2010/main" val="186009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02">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0556" y="214566"/>
            <a:ext cx="3153399" cy="2137823"/>
          </a:xfrm>
          <a:prstGeom prst="rect">
            <a:avLst/>
          </a:prstGeom>
        </p:spPr>
      </p:pic>
      <p:sp>
        <p:nvSpPr>
          <p:cNvPr id="15" name="Picture Placeholder 14">
            <a:extLst>
              <a:ext uri="{FF2B5EF4-FFF2-40B4-BE49-F238E27FC236}">
                <a16:creationId xmlns:a16="http://schemas.microsoft.com/office/drawing/2014/main" id="{9E608A44-89C1-134A-96B3-F62C171B5592}"/>
              </a:ext>
            </a:extLst>
          </p:cNvPr>
          <p:cNvSpPr>
            <a:spLocks noGrp="1"/>
          </p:cNvSpPr>
          <p:nvPr>
            <p:ph type="pic" sz="quarter" idx="13"/>
          </p:nvPr>
        </p:nvSpPr>
        <p:spPr>
          <a:xfrm>
            <a:off x="3665336" y="0"/>
            <a:ext cx="8526665" cy="6858000"/>
          </a:xfrm>
          <a:custGeom>
            <a:avLst/>
            <a:gdLst>
              <a:gd name="connsiteX0" fmla="*/ 2385932 w 8526665"/>
              <a:gd name="connsiteY0" fmla="*/ 0 h 6858000"/>
              <a:gd name="connsiteX1" fmla="*/ 8526665 w 8526665"/>
              <a:gd name="connsiteY1" fmla="*/ 0 h 6858000"/>
              <a:gd name="connsiteX2" fmla="*/ 8526665 w 8526665"/>
              <a:gd name="connsiteY2" fmla="*/ 6858000 h 6858000"/>
              <a:gd name="connsiteX3" fmla="*/ 0 w 8526665"/>
              <a:gd name="connsiteY3" fmla="*/ 6858000 h 6858000"/>
              <a:gd name="connsiteX4" fmla="*/ 2385932 w 852666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6665" h="6858000">
                <a:moveTo>
                  <a:pt x="2385932" y="0"/>
                </a:moveTo>
                <a:lnTo>
                  <a:pt x="8526665" y="0"/>
                </a:lnTo>
                <a:lnTo>
                  <a:pt x="8526665" y="6858000"/>
                </a:lnTo>
                <a:lnTo>
                  <a:pt x="0" y="6858000"/>
                </a:lnTo>
                <a:cubicBezTo>
                  <a:pt x="1796874" y="5659184"/>
                  <a:pt x="1002601" y="1562100"/>
                  <a:pt x="2385932" y="0"/>
                </a:cubicBezTo>
                <a:close/>
              </a:path>
            </a:pathLst>
          </a:custGeom>
        </p:spPr>
        <p:txBody>
          <a:bodyPr wrap="square" tIns="360000">
            <a:noAutofit/>
          </a:bodyPr>
          <a:lstStyle>
            <a:lvl1pPr marL="0" indent="0" algn="ctr">
              <a:buNone/>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D4E9F729-5B11-4C1F-8CB5-8CF9C9B9108D}"/>
              </a:ext>
            </a:extLst>
          </p:cNvPr>
          <p:cNvSpPr>
            <a:spLocks noGrp="1"/>
          </p:cNvSpPr>
          <p:nvPr>
            <p:ph type="ctrTitle" hasCustomPrompt="1"/>
          </p:nvPr>
        </p:nvSpPr>
        <p:spPr>
          <a:xfrm>
            <a:off x="507600" y="2930400"/>
            <a:ext cx="3726000" cy="830997"/>
          </a:xfrm>
        </p:spPr>
        <p:txBody>
          <a:bodyPr wrap="square" anchor="t" anchorCtr="0">
            <a:spAutoFit/>
          </a:bodyPr>
          <a:lstStyle>
            <a:lvl1pPr algn="l">
              <a:defRPr sz="3000">
                <a:solidFill>
                  <a:srgbClr val="2A9F55"/>
                </a:solidFill>
              </a:defRPr>
            </a:lvl1pPr>
          </a:lstStyle>
          <a:p>
            <a:r>
              <a:rPr lang="nl-NL" dirty="0"/>
              <a:t>Klik om stijl te bewerken</a:t>
            </a:r>
            <a:endParaRPr lang="en-US" dirty="0"/>
          </a:p>
        </p:txBody>
      </p:sp>
      <p:sp>
        <p:nvSpPr>
          <p:cNvPr id="3" name="Ondertitel 2">
            <a:extLst>
              <a:ext uri="{FF2B5EF4-FFF2-40B4-BE49-F238E27FC236}">
                <a16:creationId xmlns:a16="http://schemas.microsoft.com/office/drawing/2014/main" id="{C8F15776-8ED4-4E96-AE47-6F300A6A8819}"/>
              </a:ext>
            </a:extLst>
          </p:cNvPr>
          <p:cNvSpPr>
            <a:spLocks noGrp="1"/>
          </p:cNvSpPr>
          <p:nvPr>
            <p:ph type="subTitle" idx="1"/>
          </p:nvPr>
        </p:nvSpPr>
        <p:spPr>
          <a:xfrm>
            <a:off x="507600" y="5938422"/>
            <a:ext cx="3830877" cy="230832"/>
          </a:xfrm>
        </p:spPr>
        <p:txBody>
          <a:bodyPr/>
          <a:lstStyle>
            <a:lvl1pPr marL="0" indent="0" algn="l">
              <a:buNone/>
              <a:defRPr sz="1500">
                <a:solidFill>
                  <a:srgbClr val="2A9F5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Tree>
    <p:extLst>
      <p:ext uri="{BB962C8B-B14F-4D97-AF65-F5344CB8AC3E}">
        <p14:creationId xmlns:p14="http://schemas.microsoft.com/office/powerpoint/2010/main" val="2761429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 08">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A7843-181D-D140-9152-E9F98FE7615C}"/>
              </a:ext>
            </a:extLst>
          </p:cNvPr>
          <p:cNvSpPr>
            <a:spLocks noGrp="1"/>
          </p:cNvSpPr>
          <p:nvPr>
            <p:ph type="title"/>
          </p:nvPr>
        </p:nvSpPr>
        <p:spPr>
          <a:xfrm>
            <a:off x="507600" y="507600"/>
            <a:ext cx="4500000" cy="664797"/>
          </a:xfrm>
        </p:spPr>
        <p:txBody>
          <a:bodyPr/>
          <a:lstStyle/>
          <a:p>
            <a:r>
              <a:rPr lang="en-GB" dirty="0"/>
              <a:t>Click to edit Master title style</a:t>
            </a:r>
            <a:endParaRPr lang="nl-NL" dirty="0"/>
          </a:p>
        </p:txBody>
      </p:sp>
      <p:pic>
        <p:nvPicPr>
          <p:cNvPr id="4" name="Graphic 3">
            <a:extLst>
              <a:ext uri="{FF2B5EF4-FFF2-40B4-BE49-F238E27FC236}">
                <a16:creationId xmlns:a16="http://schemas.microsoft.com/office/drawing/2014/main" id="{2DE80D18-75C8-D049-89E9-81195ECFFC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77600" y="4125600"/>
            <a:ext cx="1630800" cy="2106449"/>
          </a:xfrm>
          <a:prstGeom prst="rect">
            <a:avLst/>
          </a:prstGeom>
        </p:spPr>
      </p:pic>
    </p:spTree>
    <p:extLst>
      <p:ext uri="{BB962C8B-B14F-4D97-AF65-F5344CB8AC3E}">
        <p14:creationId xmlns:p14="http://schemas.microsoft.com/office/powerpoint/2010/main" val="3551605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 09">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8A7843-181D-D140-9152-E9F98FE7615C}"/>
              </a:ext>
            </a:extLst>
          </p:cNvPr>
          <p:cNvSpPr>
            <a:spLocks noGrp="1"/>
          </p:cNvSpPr>
          <p:nvPr>
            <p:ph type="title"/>
          </p:nvPr>
        </p:nvSpPr>
        <p:spPr>
          <a:xfrm>
            <a:off x="507600" y="507600"/>
            <a:ext cx="4500000" cy="664797"/>
          </a:xfrm>
        </p:spPr>
        <p:txBody>
          <a:bodyPr/>
          <a:lstStyle/>
          <a:p>
            <a:r>
              <a:rPr lang="en-GB" dirty="0"/>
              <a:t>Click to edit Master title style</a:t>
            </a:r>
            <a:endParaRPr lang="nl-NL" dirty="0"/>
          </a:p>
        </p:txBody>
      </p:sp>
      <p:pic>
        <p:nvPicPr>
          <p:cNvPr id="3" name="Graphic 2">
            <a:extLst>
              <a:ext uri="{FF2B5EF4-FFF2-40B4-BE49-F238E27FC236}">
                <a16:creationId xmlns:a16="http://schemas.microsoft.com/office/drawing/2014/main" id="{A5A9E0FA-39DF-7B40-8BB0-79BD50B17A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82000" y="4125600"/>
            <a:ext cx="1556371" cy="2080800"/>
          </a:xfrm>
          <a:prstGeom prst="rect">
            <a:avLst/>
          </a:prstGeom>
        </p:spPr>
      </p:pic>
    </p:spTree>
    <p:extLst>
      <p:ext uri="{BB962C8B-B14F-4D97-AF65-F5344CB8AC3E}">
        <p14:creationId xmlns:p14="http://schemas.microsoft.com/office/powerpoint/2010/main" val="34487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Klik om de stijl te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9/14/2023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10" name="Picture 13">
            <a:extLst>
              <a:ext uri="{FF2B5EF4-FFF2-40B4-BE49-F238E27FC236}">
                <a16:creationId xmlns:a16="http://schemas.microsoft.com/office/drawing/2014/main" id="{EF2C469C-DE31-8F49-87B4-D894E24F14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4028" y="0"/>
            <a:ext cx="7936992" cy="6858000"/>
          </a:xfrm>
          <a:custGeom>
            <a:avLst/>
            <a:gdLst>
              <a:gd name="connsiteX0" fmla="*/ 5560200 w 7938952"/>
              <a:gd name="connsiteY0" fmla="*/ 0 h 6858000"/>
              <a:gd name="connsiteX1" fmla="*/ 7938952 w 7938952"/>
              <a:gd name="connsiteY1" fmla="*/ 0 h 6858000"/>
              <a:gd name="connsiteX2" fmla="*/ 7938952 w 7938952"/>
              <a:gd name="connsiteY2" fmla="*/ 6858000 h 6858000"/>
              <a:gd name="connsiteX3" fmla="*/ 0 w 7938952"/>
              <a:gd name="connsiteY3" fmla="*/ 6858000 h 6858000"/>
              <a:gd name="connsiteX4" fmla="*/ 5560200 w 793895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952" h="6858000">
                <a:moveTo>
                  <a:pt x="5560200" y="0"/>
                </a:moveTo>
                <a:lnTo>
                  <a:pt x="7938952" y="0"/>
                </a:lnTo>
                <a:lnTo>
                  <a:pt x="7938952" y="6858000"/>
                </a:lnTo>
                <a:lnTo>
                  <a:pt x="0" y="6858000"/>
                </a:lnTo>
                <a:cubicBezTo>
                  <a:pt x="4360568" y="6115050"/>
                  <a:pt x="3598897" y="895350"/>
                  <a:pt x="5560200" y="0"/>
                </a:cubicBezTo>
                <a:close/>
              </a:path>
            </a:pathLst>
          </a:custGeom>
        </p:spPr>
      </p:pic>
      <p:pic>
        <p:nvPicPr>
          <p:cNvPr id="12" name="Afbeelding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3464" y="214566"/>
            <a:ext cx="3153399" cy="2137823"/>
          </a:xfrm>
          <a:prstGeom prst="rect">
            <a:avLst/>
          </a:prstGeom>
        </p:spPr>
      </p:pic>
    </p:spTree>
    <p:extLst>
      <p:ext uri="{BB962C8B-B14F-4D97-AF65-F5344CB8AC3E}">
        <p14:creationId xmlns:p14="http://schemas.microsoft.com/office/powerpoint/2010/main" val="411088331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
        <p:nvSpPr>
          <p:cNvPr id="7" name="Stroomdiagram: Document 5"/>
          <p:cNvSpPr/>
          <p:nvPr userDrawn="1"/>
        </p:nvSpPr>
        <p:spPr>
          <a:xfrm>
            <a:off x="0" y="0"/>
            <a:ext cx="12192000" cy="164972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2898"/>
              <a:gd name="connsiteX1" fmla="*/ 21600 w 21600"/>
              <a:gd name="connsiteY1" fmla="*/ 0 h 22898"/>
              <a:gd name="connsiteX2" fmla="*/ 21600 w 21600"/>
              <a:gd name="connsiteY2" fmla="*/ 17322 h 22898"/>
              <a:gd name="connsiteX3" fmla="*/ 0 w 21600"/>
              <a:gd name="connsiteY3" fmla="*/ 20172 h 22898"/>
              <a:gd name="connsiteX4" fmla="*/ 0 w 21600"/>
              <a:gd name="connsiteY4" fmla="*/ 0 h 22898"/>
              <a:gd name="connsiteX0" fmla="*/ 0 w 21600"/>
              <a:gd name="connsiteY0" fmla="*/ 0 h 21690"/>
              <a:gd name="connsiteX1" fmla="*/ 21600 w 21600"/>
              <a:gd name="connsiteY1" fmla="*/ 0 h 21690"/>
              <a:gd name="connsiteX2" fmla="*/ 21600 w 21600"/>
              <a:gd name="connsiteY2" fmla="*/ 17322 h 21690"/>
              <a:gd name="connsiteX3" fmla="*/ 0 w 21600"/>
              <a:gd name="connsiteY3" fmla="*/ 20172 h 21690"/>
              <a:gd name="connsiteX4" fmla="*/ 0 w 21600"/>
              <a:gd name="connsiteY4" fmla="*/ 0 h 21690"/>
              <a:gd name="connsiteX0" fmla="*/ 0 w 21600"/>
              <a:gd name="connsiteY0" fmla="*/ 0 h 23027"/>
              <a:gd name="connsiteX1" fmla="*/ 21600 w 21600"/>
              <a:gd name="connsiteY1" fmla="*/ 0 h 23027"/>
              <a:gd name="connsiteX2" fmla="*/ 21600 w 21600"/>
              <a:gd name="connsiteY2" fmla="*/ 17322 h 23027"/>
              <a:gd name="connsiteX3" fmla="*/ 0 w 21600"/>
              <a:gd name="connsiteY3" fmla="*/ 20172 h 23027"/>
              <a:gd name="connsiteX4" fmla="*/ 0 w 21600"/>
              <a:gd name="connsiteY4" fmla="*/ 0 h 23027"/>
              <a:gd name="connsiteX0" fmla="*/ 0 w 21600"/>
              <a:gd name="connsiteY0" fmla="*/ 0 h 22956"/>
              <a:gd name="connsiteX1" fmla="*/ 21600 w 21600"/>
              <a:gd name="connsiteY1" fmla="*/ 0 h 22956"/>
              <a:gd name="connsiteX2" fmla="*/ 21600 w 21600"/>
              <a:gd name="connsiteY2" fmla="*/ 17322 h 22956"/>
              <a:gd name="connsiteX3" fmla="*/ 0 w 21600"/>
              <a:gd name="connsiteY3" fmla="*/ 20172 h 22956"/>
              <a:gd name="connsiteX4" fmla="*/ 0 w 21600"/>
              <a:gd name="connsiteY4" fmla="*/ 0 h 22956"/>
              <a:gd name="connsiteX0" fmla="*/ 0 w 21600"/>
              <a:gd name="connsiteY0" fmla="*/ 0 h 23003"/>
              <a:gd name="connsiteX1" fmla="*/ 21600 w 21600"/>
              <a:gd name="connsiteY1" fmla="*/ 0 h 23003"/>
              <a:gd name="connsiteX2" fmla="*/ 21600 w 21600"/>
              <a:gd name="connsiteY2" fmla="*/ 17322 h 23003"/>
              <a:gd name="connsiteX3" fmla="*/ 0 w 21600"/>
              <a:gd name="connsiteY3" fmla="*/ 20172 h 23003"/>
              <a:gd name="connsiteX4" fmla="*/ 0 w 21600"/>
              <a:gd name="connsiteY4" fmla="*/ 0 h 2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3003">
                <a:moveTo>
                  <a:pt x="0" y="0"/>
                </a:moveTo>
                <a:lnTo>
                  <a:pt x="21600" y="0"/>
                </a:lnTo>
                <a:lnTo>
                  <a:pt x="21600" y="17322"/>
                </a:lnTo>
                <a:cubicBezTo>
                  <a:pt x="17623" y="3972"/>
                  <a:pt x="8418" y="31572"/>
                  <a:pt x="0" y="20172"/>
                </a:cubicBezTo>
                <a:lnTo>
                  <a:pt x="0" y="0"/>
                </a:lnTo>
                <a:close/>
              </a:path>
            </a:pathLst>
          </a:custGeom>
          <a:blipFill dpi="0" rotWithShape="1">
            <a:blip r:embed="rId2">
              <a:extLst>
                <a:ext uri="{28A0092B-C50C-407E-A947-70E740481C1C}">
                  <a14:useLocalDpi xmlns:a14="http://schemas.microsoft.com/office/drawing/2010/main" val="0"/>
                </a:ext>
              </a:extLst>
            </a:blip>
            <a:srcRect/>
            <a:stretch>
              <a:fillRect t="-119982" b="-265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895888" y="5945026"/>
            <a:ext cx="1178492" cy="799901"/>
          </a:xfrm>
          <a:prstGeom prst="rect">
            <a:avLst/>
          </a:prstGeom>
        </p:spPr>
      </p:pic>
    </p:spTree>
    <p:extLst>
      <p:ext uri="{BB962C8B-B14F-4D97-AF65-F5344CB8AC3E}">
        <p14:creationId xmlns:p14="http://schemas.microsoft.com/office/powerpoint/2010/main" val="3917382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l-NL"/>
              <a:t>Klik om de stijl te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448122B-E1BD-2544-8FFB-6E04E582AD2F}" type="datetime1">
              <a:rPr lang="en-US" smtClean="0"/>
              <a:t>9/14/2023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B709349-C397-41FB-91EE-DB954938411B}" type="slidenum">
              <a:rPr lang="en-US" smtClean="0"/>
              <a:pPr/>
              <a:t>‹nr.›</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257627721"/>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de stijl te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448122B-E1BD-2544-8FFB-6E04E582AD2F}" type="datetime1">
              <a:rPr lang="en-US" smtClean="0"/>
              <a:t>9/14/2023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09349-C397-41FB-91EE-DB954938411B}" type="slidenum">
              <a:rPr lang="en-US" smtClean="0"/>
              <a:pPr/>
              <a:t>‹nr.›</a:t>
            </a:fld>
            <a:endParaRPr lang="en-US"/>
          </a:p>
        </p:txBody>
      </p:sp>
    </p:spTree>
    <p:extLst>
      <p:ext uri="{BB962C8B-B14F-4D97-AF65-F5344CB8AC3E}">
        <p14:creationId xmlns:p14="http://schemas.microsoft.com/office/powerpoint/2010/main" val="2202259062"/>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Klik om de stijl te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448122B-E1BD-2544-8FFB-6E04E582AD2F}" type="datetime1">
              <a:rPr lang="en-US" smtClean="0"/>
              <a:t>9/14/2023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709349-C397-41FB-91EE-DB954938411B}" type="slidenum">
              <a:rPr lang="en-US" smtClean="0"/>
              <a:pPr/>
              <a:t>‹nr.›</a:t>
            </a:fld>
            <a:endParaRPr lang="en-US"/>
          </a:p>
        </p:txBody>
      </p:sp>
    </p:spTree>
    <p:extLst>
      <p:ext uri="{BB962C8B-B14F-4D97-AF65-F5344CB8AC3E}">
        <p14:creationId xmlns:p14="http://schemas.microsoft.com/office/powerpoint/2010/main" val="1550783403"/>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D20C85F6-FB24-6F48-B76F-E4C3D8A207A1}" type="datetime1">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709349-C397-41FB-91EE-DB954938411B}" type="slidenum">
              <a:rPr lang="en-US" smtClean="0"/>
              <a:t>‹nr.›</a:t>
            </a:fld>
            <a:endParaRPr lang="en-US"/>
          </a:p>
        </p:txBody>
      </p:sp>
    </p:spTree>
    <p:extLst>
      <p:ext uri="{BB962C8B-B14F-4D97-AF65-F5344CB8AC3E}">
        <p14:creationId xmlns:p14="http://schemas.microsoft.com/office/powerpoint/2010/main" val="260852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9C0B6-BA1A-D745-BFDF-EB3CEF0B55C5}" type="datetime1">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709349-C397-41FB-91EE-DB954938411B}" type="slidenum">
              <a:rPr lang="en-US" smtClean="0"/>
              <a:t>‹nr.›</a:t>
            </a:fld>
            <a:endParaRPr lang="en-US"/>
          </a:p>
        </p:txBody>
      </p:sp>
    </p:spTree>
    <p:extLst>
      <p:ext uri="{BB962C8B-B14F-4D97-AF65-F5344CB8AC3E}">
        <p14:creationId xmlns:p14="http://schemas.microsoft.com/office/powerpoint/2010/main" val="2752175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Klik om de stijl te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48122B-E1BD-2544-8FFB-6E04E582AD2F}" type="datetime1">
              <a:rPr lang="en-US" smtClean="0"/>
              <a:t>9/14/2023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B709349-C397-41FB-91EE-DB954938411B}" type="slidenum">
              <a:rPr lang="en-US" smtClean="0"/>
              <a:pPr/>
              <a:t>‹nr.›</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9654762"/>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03">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1C458B1D-6BF7-CC43-AB58-3316F61EBA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 y="0"/>
            <a:ext cx="12190274"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0" h="6858000">
                <a:moveTo>
                  <a:pt x="0" y="0"/>
                </a:moveTo>
                <a:lnTo>
                  <a:pt x="12193200" y="0"/>
                </a:lnTo>
                <a:lnTo>
                  <a:pt x="12193200" y="6858000"/>
                </a:lnTo>
                <a:lnTo>
                  <a:pt x="0" y="6858000"/>
                </a:lnTo>
                <a:close/>
              </a:path>
            </a:pathLst>
          </a:custGeom>
        </p:spPr>
      </p:pic>
      <p:sp>
        <p:nvSpPr>
          <p:cNvPr id="2" name="Titel 1">
            <a:extLst>
              <a:ext uri="{FF2B5EF4-FFF2-40B4-BE49-F238E27FC236}">
                <a16:creationId xmlns:a16="http://schemas.microsoft.com/office/drawing/2014/main" id="{D4E9F729-5B11-4C1F-8CB5-8CF9C9B9108D}"/>
              </a:ext>
            </a:extLst>
          </p:cNvPr>
          <p:cNvSpPr>
            <a:spLocks noGrp="1"/>
          </p:cNvSpPr>
          <p:nvPr>
            <p:ph type="ctrTitle" hasCustomPrompt="1"/>
          </p:nvPr>
        </p:nvSpPr>
        <p:spPr>
          <a:xfrm>
            <a:off x="507600" y="6002612"/>
            <a:ext cx="7452000" cy="415498"/>
          </a:xfrm>
        </p:spPr>
        <p:txBody>
          <a:bodyPr anchor="b" anchorCtr="0">
            <a:noAutofit/>
          </a:bodyPr>
          <a:lstStyle>
            <a:lvl1pPr algn="l">
              <a:defRPr sz="3000">
                <a:solidFill>
                  <a:schemeClr val="bg2"/>
                </a:solidFill>
              </a:defRPr>
            </a:lvl1pPr>
          </a:lstStyle>
          <a:p>
            <a:r>
              <a:rPr lang="nl-NL" dirty="0"/>
              <a:t>Klik om stijl te bewerken</a:t>
            </a:r>
            <a:endParaRPr lang="en-US" dirty="0"/>
          </a:p>
        </p:txBody>
      </p:sp>
      <p:sp>
        <p:nvSpPr>
          <p:cNvPr id="3" name="Ondertitel 2">
            <a:extLst>
              <a:ext uri="{FF2B5EF4-FFF2-40B4-BE49-F238E27FC236}">
                <a16:creationId xmlns:a16="http://schemas.microsoft.com/office/drawing/2014/main" id="{C8F15776-8ED4-4E96-AE47-6F300A6A8819}"/>
              </a:ext>
            </a:extLst>
          </p:cNvPr>
          <p:cNvSpPr>
            <a:spLocks noGrp="1"/>
          </p:cNvSpPr>
          <p:nvPr>
            <p:ph type="subTitle" idx="1"/>
          </p:nvPr>
        </p:nvSpPr>
        <p:spPr>
          <a:xfrm>
            <a:off x="8404964" y="5938422"/>
            <a:ext cx="3279436" cy="230832"/>
          </a:xfrm>
        </p:spPr>
        <p:txBody>
          <a:bodyPr/>
          <a:lstStyle>
            <a:lvl1pPr marL="0" indent="0" algn="r">
              <a:buNone/>
              <a:defRPr sz="1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pic>
        <p:nvPicPr>
          <p:cNvPr id="4" name="Afbeelding 3"/>
          <p:cNvPicPr>
            <a:picLocks noChangeAspect="1"/>
          </p:cNvPicPr>
          <p:nvPr userDrawn="1"/>
        </p:nvPicPr>
        <p:blipFill rotWithShape="1">
          <a:blip r:embed="rId3" cstate="hqprint">
            <a:extLst>
              <a:ext uri="{28A0092B-C50C-407E-A947-70E740481C1C}">
                <a14:useLocalDpi xmlns:a14="http://schemas.microsoft.com/office/drawing/2010/main" val="0"/>
              </a:ext>
            </a:extLst>
          </a:blip>
          <a:srcRect l="2452" r="-1"/>
          <a:stretch/>
        </p:blipFill>
        <p:spPr>
          <a:xfrm>
            <a:off x="546930" y="272161"/>
            <a:ext cx="2720017" cy="1889926"/>
          </a:xfrm>
          <a:prstGeom prst="rect">
            <a:avLst/>
          </a:prstGeom>
        </p:spPr>
      </p:pic>
    </p:spTree>
    <p:extLst>
      <p:ext uri="{BB962C8B-B14F-4D97-AF65-F5344CB8AC3E}">
        <p14:creationId xmlns:p14="http://schemas.microsoft.com/office/powerpoint/2010/main" val="1990169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48122B-E1BD-2544-8FFB-6E04E582AD2F}" type="datetime1">
              <a:rPr lang="en-US" smtClean="0"/>
              <a:t>9/14/2023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B709349-C397-41FB-91EE-DB954938411B}" type="slidenum">
              <a:rPr lang="en-US" smtClean="0"/>
              <a:pPr/>
              <a:t>‹nr.›</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2724316"/>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448122B-E1BD-2544-8FFB-6E04E582AD2F}"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09349-C397-41FB-91EE-DB954938411B}" type="slidenum">
              <a:rPr lang="en-US" smtClean="0"/>
              <a:pPr/>
              <a:t>‹nr.›</a:t>
            </a:fld>
            <a:endParaRPr lang="en-US"/>
          </a:p>
        </p:txBody>
      </p:sp>
    </p:spTree>
    <p:extLst>
      <p:ext uri="{BB962C8B-B14F-4D97-AF65-F5344CB8AC3E}">
        <p14:creationId xmlns:p14="http://schemas.microsoft.com/office/powerpoint/2010/main" val="4105082141"/>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448122B-E1BD-2544-8FFB-6E04E582AD2F}"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09349-C397-41FB-91EE-DB954938411B}" type="slidenum">
              <a:rPr lang="en-US" smtClean="0"/>
              <a:pPr/>
              <a:t>‹nr.›</a:t>
            </a:fld>
            <a:endParaRPr lang="en-US"/>
          </a:p>
        </p:txBody>
      </p:sp>
    </p:spTree>
    <p:extLst>
      <p:ext uri="{BB962C8B-B14F-4D97-AF65-F5344CB8AC3E}">
        <p14:creationId xmlns:p14="http://schemas.microsoft.com/office/powerpoint/2010/main" val="5484350"/>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E23C04A2-D9A5-8D4C-BE74-038FDFC7DA37}"/>
              </a:ext>
            </a:extLst>
          </p:cNvPr>
          <p:cNvSpPr>
            <a:spLocks noGrp="1"/>
          </p:cNvSpPr>
          <p:nvPr>
            <p:ph type="pic" sz="quarter" idx="10"/>
          </p:nvPr>
        </p:nvSpPr>
        <p:spPr>
          <a:xfrm>
            <a:off x="4521200" y="0"/>
            <a:ext cx="7670800" cy="6858000"/>
          </a:xfrm>
          <a:custGeom>
            <a:avLst/>
            <a:gdLst>
              <a:gd name="connsiteX0" fmla="*/ 969201 w 7670800"/>
              <a:gd name="connsiteY0" fmla="*/ 0 h 6858000"/>
              <a:gd name="connsiteX1" fmla="*/ 7670800 w 7670800"/>
              <a:gd name="connsiteY1" fmla="*/ 0 h 6858000"/>
              <a:gd name="connsiteX2" fmla="*/ 7670800 w 7670800"/>
              <a:gd name="connsiteY2" fmla="*/ 6858000 h 6858000"/>
              <a:gd name="connsiteX3" fmla="*/ 0 w 7670800"/>
              <a:gd name="connsiteY3" fmla="*/ 6858000 h 6858000"/>
              <a:gd name="connsiteX4" fmla="*/ 2191576 w 7670800"/>
              <a:gd name="connsiteY4" fmla="*/ 4891850 h 6858000"/>
              <a:gd name="connsiteX5" fmla="*/ 969201 w 76708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0800" h="6858000">
                <a:moveTo>
                  <a:pt x="969201" y="0"/>
                </a:moveTo>
                <a:lnTo>
                  <a:pt x="7670800" y="0"/>
                </a:lnTo>
                <a:lnTo>
                  <a:pt x="7670800" y="6858000"/>
                </a:lnTo>
                <a:lnTo>
                  <a:pt x="0" y="6858000"/>
                </a:lnTo>
                <a:cubicBezTo>
                  <a:pt x="933450" y="6255639"/>
                  <a:pt x="1821053" y="6413500"/>
                  <a:pt x="2191576" y="4891850"/>
                </a:cubicBezTo>
                <a:cubicBezTo>
                  <a:pt x="2468309" y="3755136"/>
                  <a:pt x="1941576" y="2090484"/>
                  <a:pt x="969201" y="0"/>
                </a:cubicBezTo>
                <a:close/>
              </a:path>
            </a:pathLst>
          </a:custGeom>
        </p:spPr>
        <p:txBody>
          <a:bodyPr wrap="square" tIns="360000">
            <a:noAutofit/>
          </a:bodyPr>
          <a:lstStyle>
            <a:lvl1pPr marL="0" indent="0" algn="ctr">
              <a:buNone/>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F98A0243-A738-4655-880E-112DC4445DFE}"/>
              </a:ext>
            </a:extLst>
          </p:cNvPr>
          <p:cNvSpPr>
            <a:spLocks noGrp="1"/>
          </p:cNvSpPr>
          <p:nvPr>
            <p:ph type="title"/>
          </p:nvPr>
        </p:nvSpPr>
        <p:spPr>
          <a:xfrm>
            <a:off x="507600" y="507600"/>
            <a:ext cx="5014800" cy="332399"/>
          </a:xfrm>
        </p:spPr>
        <p:txBody>
          <a:bodyPr/>
          <a:lstStyle/>
          <a:p>
            <a:r>
              <a:rPr lang="nl-NL"/>
              <a:t>Klik om de stijl te bewerken</a:t>
            </a:r>
            <a:endParaRPr lang="en-US" dirty="0"/>
          </a:p>
        </p:txBody>
      </p:sp>
      <p:sp>
        <p:nvSpPr>
          <p:cNvPr id="29" name="Text Placeholder 28">
            <a:extLst>
              <a:ext uri="{FF2B5EF4-FFF2-40B4-BE49-F238E27FC236}">
                <a16:creationId xmlns:a16="http://schemas.microsoft.com/office/drawing/2014/main" id="{B09C4069-319F-E14A-8DA5-76DFE67448A5}"/>
              </a:ext>
            </a:extLst>
          </p:cNvPr>
          <p:cNvSpPr>
            <a:spLocks noGrp="1"/>
          </p:cNvSpPr>
          <p:nvPr>
            <p:ph type="body" sz="quarter" idx="11"/>
          </p:nvPr>
        </p:nvSpPr>
        <p:spPr>
          <a:xfrm>
            <a:off x="508000" y="1357200"/>
            <a:ext cx="5014913" cy="307777"/>
          </a:xfrm>
        </p:spPr>
        <p:txBody>
          <a:bodyPr>
            <a:spAutoFit/>
          </a:bodyPr>
          <a:lstStyle>
            <a:lvl1pPr marL="540000" indent="-540000">
              <a:spcAft>
                <a:spcPts val="700"/>
              </a:spcAft>
              <a:buFont typeface="+mj-lt"/>
              <a:buAutoNum type="arabicPeriod"/>
              <a:defRPr sz="2000">
                <a:solidFill>
                  <a:srgbClr val="1D1D1D"/>
                </a:solidFill>
              </a:defRPr>
            </a:lvl1pPr>
          </a:lstStyle>
          <a:p>
            <a:pPr lvl="0"/>
            <a:r>
              <a:rPr lang="nl-NL"/>
              <a:t>Tekststijl van het model bewerken</a:t>
            </a:r>
          </a:p>
        </p:txBody>
      </p:sp>
    </p:spTree>
    <p:extLst>
      <p:ext uri="{BB962C8B-B14F-4D97-AF65-F5344CB8AC3E}">
        <p14:creationId xmlns:p14="http://schemas.microsoft.com/office/powerpoint/2010/main" val="112228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2" name="Stroomdiagram: Document 5"/>
          <p:cNvSpPr/>
          <p:nvPr userDrawn="1"/>
        </p:nvSpPr>
        <p:spPr>
          <a:xfrm>
            <a:off x="0" y="0"/>
            <a:ext cx="12192000" cy="164972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2898"/>
              <a:gd name="connsiteX1" fmla="*/ 21600 w 21600"/>
              <a:gd name="connsiteY1" fmla="*/ 0 h 22898"/>
              <a:gd name="connsiteX2" fmla="*/ 21600 w 21600"/>
              <a:gd name="connsiteY2" fmla="*/ 17322 h 22898"/>
              <a:gd name="connsiteX3" fmla="*/ 0 w 21600"/>
              <a:gd name="connsiteY3" fmla="*/ 20172 h 22898"/>
              <a:gd name="connsiteX4" fmla="*/ 0 w 21600"/>
              <a:gd name="connsiteY4" fmla="*/ 0 h 22898"/>
              <a:gd name="connsiteX0" fmla="*/ 0 w 21600"/>
              <a:gd name="connsiteY0" fmla="*/ 0 h 21690"/>
              <a:gd name="connsiteX1" fmla="*/ 21600 w 21600"/>
              <a:gd name="connsiteY1" fmla="*/ 0 h 21690"/>
              <a:gd name="connsiteX2" fmla="*/ 21600 w 21600"/>
              <a:gd name="connsiteY2" fmla="*/ 17322 h 21690"/>
              <a:gd name="connsiteX3" fmla="*/ 0 w 21600"/>
              <a:gd name="connsiteY3" fmla="*/ 20172 h 21690"/>
              <a:gd name="connsiteX4" fmla="*/ 0 w 21600"/>
              <a:gd name="connsiteY4" fmla="*/ 0 h 21690"/>
              <a:gd name="connsiteX0" fmla="*/ 0 w 21600"/>
              <a:gd name="connsiteY0" fmla="*/ 0 h 23027"/>
              <a:gd name="connsiteX1" fmla="*/ 21600 w 21600"/>
              <a:gd name="connsiteY1" fmla="*/ 0 h 23027"/>
              <a:gd name="connsiteX2" fmla="*/ 21600 w 21600"/>
              <a:gd name="connsiteY2" fmla="*/ 17322 h 23027"/>
              <a:gd name="connsiteX3" fmla="*/ 0 w 21600"/>
              <a:gd name="connsiteY3" fmla="*/ 20172 h 23027"/>
              <a:gd name="connsiteX4" fmla="*/ 0 w 21600"/>
              <a:gd name="connsiteY4" fmla="*/ 0 h 23027"/>
              <a:gd name="connsiteX0" fmla="*/ 0 w 21600"/>
              <a:gd name="connsiteY0" fmla="*/ 0 h 22956"/>
              <a:gd name="connsiteX1" fmla="*/ 21600 w 21600"/>
              <a:gd name="connsiteY1" fmla="*/ 0 h 22956"/>
              <a:gd name="connsiteX2" fmla="*/ 21600 w 21600"/>
              <a:gd name="connsiteY2" fmla="*/ 17322 h 22956"/>
              <a:gd name="connsiteX3" fmla="*/ 0 w 21600"/>
              <a:gd name="connsiteY3" fmla="*/ 20172 h 22956"/>
              <a:gd name="connsiteX4" fmla="*/ 0 w 21600"/>
              <a:gd name="connsiteY4" fmla="*/ 0 h 22956"/>
              <a:gd name="connsiteX0" fmla="*/ 0 w 21600"/>
              <a:gd name="connsiteY0" fmla="*/ 0 h 23003"/>
              <a:gd name="connsiteX1" fmla="*/ 21600 w 21600"/>
              <a:gd name="connsiteY1" fmla="*/ 0 h 23003"/>
              <a:gd name="connsiteX2" fmla="*/ 21600 w 21600"/>
              <a:gd name="connsiteY2" fmla="*/ 17322 h 23003"/>
              <a:gd name="connsiteX3" fmla="*/ 0 w 21600"/>
              <a:gd name="connsiteY3" fmla="*/ 20172 h 23003"/>
              <a:gd name="connsiteX4" fmla="*/ 0 w 21600"/>
              <a:gd name="connsiteY4" fmla="*/ 0 h 2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3003">
                <a:moveTo>
                  <a:pt x="0" y="0"/>
                </a:moveTo>
                <a:lnTo>
                  <a:pt x="21600" y="0"/>
                </a:lnTo>
                <a:lnTo>
                  <a:pt x="21600" y="17322"/>
                </a:lnTo>
                <a:cubicBezTo>
                  <a:pt x="17623" y="3972"/>
                  <a:pt x="8418" y="31572"/>
                  <a:pt x="0" y="20172"/>
                </a:cubicBezTo>
                <a:lnTo>
                  <a:pt x="0" y="0"/>
                </a:lnTo>
                <a:close/>
              </a:path>
            </a:pathLst>
          </a:custGeom>
          <a:blipFill dpi="0" rotWithShape="1">
            <a:blip r:embed="rId2">
              <a:extLst>
                <a:ext uri="{28A0092B-C50C-407E-A947-70E740481C1C}">
                  <a14:useLocalDpi xmlns:a14="http://schemas.microsoft.com/office/drawing/2010/main" val="0"/>
                </a:ext>
              </a:extLst>
            </a:blip>
            <a:srcRect/>
            <a:stretch>
              <a:fillRect t="-119982" b="-265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F98A0243-A738-4655-880E-112DC4445DFE}"/>
              </a:ext>
            </a:extLst>
          </p:cNvPr>
          <p:cNvSpPr>
            <a:spLocks noGrp="1"/>
          </p:cNvSpPr>
          <p:nvPr>
            <p:ph type="title"/>
          </p:nvPr>
        </p:nvSpPr>
        <p:spPr/>
        <p:txBody>
          <a:bodyPr/>
          <a:lstStyle>
            <a:lvl1pPr>
              <a:defRPr>
                <a:solidFill>
                  <a:schemeClr val="bg2"/>
                </a:solidFill>
              </a:defRPr>
            </a:lvl1pPr>
          </a:lstStyle>
          <a:p>
            <a:r>
              <a:rPr lang="nl-NL"/>
              <a:t>Klik om de stijl te bewerken</a:t>
            </a:r>
            <a:endParaRPr lang="en-US" dirty="0"/>
          </a:p>
        </p:txBody>
      </p:sp>
      <p:sp>
        <p:nvSpPr>
          <p:cNvPr id="3" name="Tijdelijke aanduiding voor inhoud 2">
            <a:extLst>
              <a:ext uri="{FF2B5EF4-FFF2-40B4-BE49-F238E27FC236}">
                <a16:creationId xmlns:a16="http://schemas.microsoft.com/office/drawing/2014/main" id="{6DCCB5D9-BDF5-4583-900A-82289786B4EE}"/>
              </a:ext>
            </a:extLst>
          </p:cNvPr>
          <p:cNvSpPr>
            <a:spLocks noGrp="1"/>
          </p:cNvSpPr>
          <p:nvPr>
            <p:ph idx="1" hasCustomPrompt="1"/>
          </p:nvPr>
        </p:nvSpPr>
        <p:spPr/>
        <p:txBody>
          <a:bodyPr/>
          <a:lstStyle>
            <a:lvl9pPr>
              <a:defRPr/>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Voorbeeld van een alinea met tekst.</a:t>
            </a:r>
            <a:endParaRPr lang="en-US" dirty="0"/>
          </a:p>
        </p:txBody>
      </p:sp>
      <p:pic>
        <p:nvPicPr>
          <p:cNvPr id="8" name="Afbeelding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895888" y="5945026"/>
            <a:ext cx="1178492" cy="799901"/>
          </a:xfrm>
          <a:prstGeom prst="rect">
            <a:avLst/>
          </a:prstGeom>
        </p:spPr>
      </p:pic>
    </p:spTree>
    <p:extLst>
      <p:ext uri="{BB962C8B-B14F-4D97-AF65-F5344CB8AC3E}">
        <p14:creationId xmlns:p14="http://schemas.microsoft.com/office/powerpoint/2010/main" val="25020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bject, foto">
    <p:spTree>
      <p:nvGrpSpPr>
        <p:cNvPr id="1" name=""/>
        <p:cNvGrpSpPr/>
        <p:nvPr/>
      </p:nvGrpSpPr>
      <p:grpSpPr>
        <a:xfrm>
          <a:off x="0" y="0"/>
          <a:ext cx="0" cy="0"/>
          <a:chOff x="0" y="0"/>
          <a:chExt cx="0" cy="0"/>
        </a:xfrm>
      </p:grpSpPr>
      <p:sp>
        <p:nvSpPr>
          <p:cNvPr id="13" name="Stroomdiagram: Document 5"/>
          <p:cNvSpPr/>
          <p:nvPr userDrawn="1"/>
        </p:nvSpPr>
        <p:spPr>
          <a:xfrm>
            <a:off x="0" y="0"/>
            <a:ext cx="12192000" cy="164972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2898"/>
              <a:gd name="connsiteX1" fmla="*/ 21600 w 21600"/>
              <a:gd name="connsiteY1" fmla="*/ 0 h 22898"/>
              <a:gd name="connsiteX2" fmla="*/ 21600 w 21600"/>
              <a:gd name="connsiteY2" fmla="*/ 17322 h 22898"/>
              <a:gd name="connsiteX3" fmla="*/ 0 w 21600"/>
              <a:gd name="connsiteY3" fmla="*/ 20172 h 22898"/>
              <a:gd name="connsiteX4" fmla="*/ 0 w 21600"/>
              <a:gd name="connsiteY4" fmla="*/ 0 h 22898"/>
              <a:gd name="connsiteX0" fmla="*/ 0 w 21600"/>
              <a:gd name="connsiteY0" fmla="*/ 0 h 21690"/>
              <a:gd name="connsiteX1" fmla="*/ 21600 w 21600"/>
              <a:gd name="connsiteY1" fmla="*/ 0 h 21690"/>
              <a:gd name="connsiteX2" fmla="*/ 21600 w 21600"/>
              <a:gd name="connsiteY2" fmla="*/ 17322 h 21690"/>
              <a:gd name="connsiteX3" fmla="*/ 0 w 21600"/>
              <a:gd name="connsiteY3" fmla="*/ 20172 h 21690"/>
              <a:gd name="connsiteX4" fmla="*/ 0 w 21600"/>
              <a:gd name="connsiteY4" fmla="*/ 0 h 21690"/>
              <a:gd name="connsiteX0" fmla="*/ 0 w 21600"/>
              <a:gd name="connsiteY0" fmla="*/ 0 h 23027"/>
              <a:gd name="connsiteX1" fmla="*/ 21600 w 21600"/>
              <a:gd name="connsiteY1" fmla="*/ 0 h 23027"/>
              <a:gd name="connsiteX2" fmla="*/ 21600 w 21600"/>
              <a:gd name="connsiteY2" fmla="*/ 17322 h 23027"/>
              <a:gd name="connsiteX3" fmla="*/ 0 w 21600"/>
              <a:gd name="connsiteY3" fmla="*/ 20172 h 23027"/>
              <a:gd name="connsiteX4" fmla="*/ 0 w 21600"/>
              <a:gd name="connsiteY4" fmla="*/ 0 h 23027"/>
              <a:gd name="connsiteX0" fmla="*/ 0 w 21600"/>
              <a:gd name="connsiteY0" fmla="*/ 0 h 22956"/>
              <a:gd name="connsiteX1" fmla="*/ 21600 w 21600"/>
              <a:gd name="connsiteY1" fmla="*/ 0 h 22956"/>
              <a:gd name="connsiteX2" fmla="*/ 21600 w 21600"/>
              <a:gd name="connsiteY2" fmla="*/ 17322 h 22956"/>
              <a:gd name="connsiteX3" fmla="*/ 0 w 21600"/>
              <a:gd name="connsiteY3" fmla="*/ 20172 h 22956"/>
              <a:gd name="connsiteX4" fmla="*/ 0 w 21600"/>
              <a:gd name="connsiteY4" fmla="*/ 0 h 22956"/>
              <a:gd name="connsiteX0" fmla="*/ 0 w 21600"/>
              <a:gd name="connsiteY0" fmla="*/ 0 h 23003"/>
              <a:gd name="connsiteX1" fmla="*/ 21600 w 21600"/>
              <a:gd name="connsiteY1" fmla="*/ 0 h 23003"/>
              <a:gd name="connsiteX2" fmla="*/ 21600 w 21600"/>
              <a:gd name="connsiteY2" fmla="*/ 17322 h 23003"/>
              <a:gd name="connsiteX3" fmla="*/ 0 w 21600"/>
              <a:gd name="connsiteY3" fmla="*/ 20172 h 23003"/>
              <a:gd name="connsiteX4" fmla="*/ 0 w 21600"/>
              <a:gd name="connsiteY4" fmla="*/ 0 h 2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3003">
                <a:moveTo>
                  <a:pt x="0" y="0"/>
                </a:moveTo>
                <a:lnTo>
                  <a:pt x="21600" y="0"/>
                </a:lnTo>
                <a:lnTo>
                  <a:pt x="21600" y="17322"/>
                </a:lnTo>
                <a:cubicBezTo>
                  <a:pt x="17623" y="3972"/>
                  <a:pt x="8418" y="31572"/>
                  <a:pt x="0" y="20172"/>
                </a:cubicBezTo>
                <a:lnTo>
                  <a:pt x="0" y="0"/>
                </a:lnTo>
                <a:close/>
              </a:path>
            </a:pathLst>
          </a:custGeom>
          <a:blipFill dpi="0" rotWithShape="1">
            <a:blip r:embed="rId2">
              <a:extLst>
                <a:ext uri="{28A0092B-C50C-407E-A947-70E740481C1C}">
                  <a14:useLocalDpi xmlns:a14="http://schemas.microsoft.com/office/drawing/2010/main" val="0"/>
                </a:ext>
              </a:extLst>
            </a:blip>
            <a:srcRect/>
            <a:stretch>
              <a:fillRect t="-119982" b="-265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F98A0243-A738-4655-880E-112DC4445DFE}"/>
              </a:ext>
            </a:extLst>
          </p:cNvPr>
          <p:cNvSpPr>
            <a:spLocks noGrp="1"/>
          </p:cNvSpPr>
          <p:nvPr>
            <p:ph type="title"/>
          </p:nvPr>
        </p:nvSpPr>
        <p:spPr/>
        <p:txBody>
          <a:bodyPr/>
          <a:lstStyle>
            <a:lvl1pPr>
              <a:defRPr>
                <a:solidFill>
                  <a:schemeClr val="bg2"/>
                </a:solidFill>
              </a:defRPr>
            </a:lvl1pPr>
          </a:lstStyle>
          <a:p>
            <a:r>
              <a:rPr lang="nl-NL"/>
              <a:t>Klik om de stijl te bewerken</a:t>
            </a:r>
            <a:endParaRPr lang="en-US" dirty="0"/>
          </a:p>
        </p:txBody>
      </p:sp>
      <p:sp>
        <p:nvSpPr>
          <p:cNvPr id="3" name="Tijdelijke aanduiding voor inhoud 2">
            <a:extLst>
              <a:ext uri="{FF2B5EF4-FFF2-40B4-BE49-F238E27FC236}">
                <a16:creationId xmlns:a16="http://schemas.microsoft.com/office/drawing/2014/main" id="{6DCCB5D9-BDF5-4583-900A-82289786B4EE}"/>
              </a:ext>
            </a:extLst>
          </p:cNvPr>
          <p:cNvSpPr>
            <a:spLocks noGrp="1"/>
          </p:cNvSpPr>
          <p:nvPr>
            <p:ph idx="1" hasCustomPrompt="1"/>
          </p:nvPr>
        </p:nvSpPr>
        <p:spPr>
          <a:xfrm>
            <a:off x="5270400" y="2120400"/>
            <a:ext cx="6411600" cy="2608406"/>
          </a:xfrm>
        </p:spPr>
        <p:txBody>
          <a:bodyPr/>
          <a:lstStyle>
            <a:lvl9pPr>
              <a:defRPr/>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a:t>
            </a:r>
          </a:p>
          <a:p>
            <a:pPr lvl="6"/>
            <a:r>
              <a:rPr lang="nl-NL" dirty="0"/>
              <a:t>Zeven</a:t>
            </a:r>
          </a:p>
          <a:p>
            <a:pPr lvl="7"/>
            <a:r>
              <a:rPr lang="nl-NL" dirty="0"/>
              <a:t>Acht</a:t>
            </a:r>
          </a:p>
          <a:p>
            <a:pPr lvl="8"/>
            <a:r>
              <a:rPr lang="nl-NL" dirty="0"/>
              <a:t>Voorbeeld van een alinea met tekst.</a:t>
            </a:r>
            <a:endParaRPr lang="en-US" dirty="0"/>
          </a:p>
        </p:txBody>
      </p:sp>
      <p:sp>
        <p:nvSpPr>
          <p:cNvPr id="16" name="Picture Placeholder 15">
            <a:extLst>
              <a:ext uri="{FF2B5EF4-FFF2-40B4-BE49-F238E27FC236}">
                <a16:creationId xmlns:a16="http://schemas.microsoft.com/office/drawing/2014/main" id="{2F1FA929-4AD5-3245-B509-2E1DB77F886F}"/>
              </a:ext>
            </a:extLst>
          </p:cNvPr>
          <p:cNvSpPr>
            <a:spLocks noGrp="1"/>
          </p:cNvSpPr>
          <p:nvPr>
            <p:ph type="pic" sz="quarter" idx="14"/>
          </p:nvPr>
        </p:nvSpPr>
        <p:spPr>
          <a:xfrm>
            <a:off x="507600" y="2120400"/>
            <a:ext cx="4050000" cy="4230000"/>
          </a:xfrm>
          <a:custGeom>
            <a:avLst/>
            <a:gdLst>
              <a:gd name="connsiteX0" fmla="*/ 0 w 4050000"/>
              <a:gd name="connsiteY0" fmla="*/ 0 h 4179600"/>
              <a:gd name="connsiteX1" fmla="*/ 3606687 w 4050000"/>
              <a:gd name="connsiteY1" fmla="*/ 0 h 4179600"/>
              <a:gd name="connsiteX2" fmla="*/ 4050000 w 4050000"/>
              <a:gd name="connsiteY2" fmla="*/ 443313 h 4179600"/>
              <a:gd name="connsiteX3" fmla="*/ 4050000 w 4050000"/>
              <a:gd name="connsiteY3" fmla="*/ 4179600 h 4179600"/>
              <a:gd name="connsiteX4" fmla="*/ 443313 w 4050000"/>
              <a:gd name="connsiteY4" fmla="*/ 4179600 h 4179600"/>
              <a:gd name="connsiteX5" fmla="*/ 0 w 4050000"/>
              <a:gd name="connsiteY5" fmla="*/ 3736287 h 41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0000" h="4179600">
                <a:moveTo>
                  <a:pt x="0" y="0"/>
                </a:moveTo>
                <a:lnTo>
                  <a:pt x="3606687" y="0"/>
                </a:lnTo>
                <a:cubicBezTo>
                  <a:pt x="3851522" y="0"/>
                  <a:pt x="4050000" y="198478"/>
                  <a:pt x="4050000" y="443313"/>
                </a:cubicBezTo>
                <a:lnTo>
                  <a:pt x="4050000" y="4179600"/>
                </a:lnTo>
                <a:lnTo>
                  <a:pt x="443313" y="4179600"/>
                </a:lnTo>
                <a:cubicBezTo>
                  <a:pt x="198478" y="4179600"/>
                  <a:pt x="0" y="3981122"/>
                  <a:pt x="0" y="3736287"/>
                </a:cubicBezTo>
                <a:close/>
              </a:path>
            </a:pathLst>
          </a:custGeom>
        </p:spPr>
        <p:txBody>
          <a:bodyPr wrap="square" tIns="360000">
            <a:noAutofit/>
          </a:bodyPr>
          <a:lstStyle>
            <a:lvl1pPr marL="0" indent="0" algn="ctr">
              <a:buNone/>
              <a:defRPr/>
            </a:lvl1pPr>
          </a:lstStyle>
          <a:p>
            <a:r>
              <a:rPr lang="nl-NL"/>
              <a:t>Klik op het pictogram als u een afbeelding wilt toevoegen</a:t>
            </a:r>
            <a:endParaRPr lang="nl-NL" dirty="0"/>
          </a:p>
        </p:txBody>
      </p:sp>
      <p:pic>
        <p:nvPicPr>
          <p:cNvPr id="9" name="Afbeelding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895888" y="5945026"/>
            <a:ext cx="1178492" cy="799901"/>
          </a:xfrm>
          <a:prstGeom prst="rect">
            <a:avLst/>
          </a:prstGeom>
        </p:spPr>
      </p:pic>
    </p:spTree>
    <p:extLst>
      <p:ext uri="{BB962C8B-B14F-4D97-AF65-F5344CB8AC3E}">
        <p14:creationId xmlns:p14="http://schemas.microsoft.com/office/powerpoint/2010/main" val="314120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kst, grafiek">
    <p:spTree>
      <p:nvGrpSpPr>
        <p:cNvPr id="1" name=""/>
        <p:cNvGrpSpPr/>
        <p:nvPr/>
      </p:nvGrpSpPr>
      <p:grpSpPr>
        <a:xfrm>
          <a:off x="0" y="0"/>
          <a:ext cx="0" cy="0"/>
          <a:chOff x="0" y="0"/>
          <a:chExt cx="0" cy="0"/>
        </a:xfrm>
      </p:grpSpPr>
      <p:sp>
        <p:nvSpPr>
          <p:cNvPr id="12" name="Stroomdiagram: Document 5"/>
          <p:cNvSpPr/>
          <p:nvPr userDrawn="1"/>
        </p:nvSpPr>
        <p:spPr>
          <a:xfrm>
            <a:off x="0" y="0"/>
            <a:ext cx="12192000" cy="164972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2898"/>
              <a:gd name="connsiteX1" fmla="*/ 21600 w 21600"/>
              <a:gd name="connsiteY1" fmla="*/ 0 h 22898"/>
              <a:gd name="connsiteX2" fmla="*/ 21600 w 21600"/>
              <a:gd name="connsiteY2" fmla="*/ 17322 h 22898"/>
              <a:gd name="connsiteX3" fmla="*/ 0 w 21600"/>
              <a:gd name="connsiteY3" fmla="*/ 20172 h 22898"/>
              <a:gd name="connsiteX4" fmla="*/ 0 w 21600"/>
              <a:gd name="connsiteY4" fmla="*/ 0 h 22898"/>
              <a:gd name="connsiteX0" fmla="*/ 0 w 21600"/>
              <a:gd name="connsiteY0" fmla="*/ 0 h 21690"/>
              <a:gd name="connsiteX1" fmla="*/ 21600 w 21600"/>
              <a:gd name="connsiteY1" fmla="*/ 0 h 21690"/>
              <a:gd name="connsiteX2" fmla="*/ 21600 w 21600"/>
              <a:gd name="connsiteY2" fmla="*/ 17322 h 21690"/>
              <a:gd name="connsiteX3" fmla="*/ 0 w 21600"/>
              <a:gd name="connsiteY3" fmla="*/ 20172 h 21690"/>
              <a:gd name="connsiteX4" fmla="*/ 0 w 21600"/>
              <a:gd name="connsiteY4" fmla="*/ 0 h 21690"/>
              <a:gd name="connsiteX0" fmla="*/ 0 w 21600"/>
              <a:gd name="connsiteY0" fmla="*/ 0 h 23027"/>
              <a:gd name="connsiteX1" fmla="*/ 21600 w 21600"/>
              <a:gd name="connsiteY1" fmla="*/ 0 h 23027"/>
              <a:gd name="connsiteX2" fmla="*/ 21600 w 21600"/>
              <a:gd name="connsiteY2" fmla="*/ 17322 h 23027"/>
              <a:gd name="connsiteX3" fmla="*/ 0 w 21600"/>
              <a:gd name="connsiteY3" fmla="*/ 20172 h 23027"/>
              <a:gd name="connsiteX4" fmla="*/ 0 w 21600"/>
              <a:gd name="connsiteY4" fmla="*/ 0 h 23027"/>
              <a:gd name="connsiteX0" fmla="*/ 0 w 21600"/>
              <a:gd name="connsiteY0" fmla="*/ 0 h 22956"/>
              <a:gd name="connsiteX1" fmla="*/ 21600 w 21600"/>
              <a:gd name="connsiteY1" fmla="*/ 0 h 22956"/>
              <a:gd name="connsiteX2" fmla="*/ 21600 w 21600"/>
              <a:gd name="connsiteY2" fmla="*/ 17322 h 22956"/>
              <a:gd name="connsiteX3" fmla="*/ 0 w 21600"/>
              <a:gd name="connsiteY3" fmla="*/ 20172 h 22956"/>
              <a:gd name="connsiteX4" fmla="*/ 0 w 21600"/>
              <a:gd name="connsiteY4" fmla="*/ 0 h 22956"/>
              <a:gd name="connsiteX0" fmla="*/ 0 w 21600"/>
              <a:gd name="connsiteY0" fmla="*/ 0 h 23003"/>
              <a:gd name="connsiteX1" fmla="*/ 21600 w 21600"/>
              <a:gd name="connsiteY1" fmla="*/ 0 h 23003"/>
              <a:gd name="connsiteX2" fmla="*/ 21600 w 21600"/>
              <a:gd name="connsiteY2" fmla="*/ 17322 h 23003"/>
              <a:gd name="connsiteX3" fmla="*/ 0 w 21600"/>
              <a:gd name="connsiteY3" fmla="*/ 20172 h 23003"/>
              <a:gd name="connsiteX4" fmla="*/ 0 w 21600"/>
              <a:gd name="connsiteY4" fmla="*/ 0 h 2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3003">
                <a:moveTo>
                  <a:pt x="0" y="0"/>
                </a:moveTo>
                <a:lnTo>
                  <a:pt x="21600" y="0"/>
                </a:lnTo>
                <a:lnTo>
                  <a:pt x="21600" y="17322"/>
                </a:lnTo>
                <a:cubicBezTo>
                  <a:pt x="17623" y="3972"/>
                  <a:pt x="8418" y="31572"/>
                  <a:pt x="0" y="20172"/>
                </a:cubicBezTo>
                <a:lnTo>
                  <a:pt x="0" y="0"/>
                </a:lnTo>
                <a:close/>
              </a:path>
            </a:pathLst>
          </a:custGeom>
          <a:blipFill dpi="0" rotWithShape="1">
            <a:blip r:embed="rId2">
              <a:extLst>
                <a:ext uri="{28A0092B-C50C-407E-A947-70E740481C1C}">
                  <a14:useLocalDpi xmlns:a14="http://schemas.microsoft.com/office/drawing/2010/main" val="0"/>
                </a:ext>
              </a:extLst>
            </a:blip>
            <a:srcRect/>
            <a:stretch>
              <a:fillRect t="-119982" b="-265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895888" y="5945026"/>
            <a:ext cx="1178492" cy="799901"/>
          </a:xfrm>
          <a:prstGeom prst="rect">
            <a:avLst/>
          </a:prstGeom>
        </p:spPr>
      </p:pic>
      <p:sp>
        <p:nvSpPr>
          <p:cNvPr id="2" name="Titel 1">
            <a:extLst>
              <a:ext uri="{FF2B5EF4-FFF2-40B4-BE49-F238E27FC236}">
                <a16:creationId xmlns:a16="http://schemas.microsoft.com/office/drawing/2014/main" id="{F98A0243-A738-4655-880E-112DC4445DFE}"/>
              </a:ext>
            </a:extLst>
          </p:cNvPr>
          <p:cNvSpPr>
            <a:spLocks noGrp="1"/>
          </p:cNvSpPr>
          <p:nvPr>
            <p:ph type="title"/>
          </p:nvPr>
        </p:nvSpPr>
        <p:spPr/>
        <p:txBody>
          <a:bodyPr/>
          <a:lstStyle>
            <a:lvl1pPr>
              <a:defRPr>
                <a:solidFill>
                  <a:schemeClr val="bg2"/>
                </a:solidFill>
              </a:defRPr>
            </a:lvl1pPr>
          </a:lstStyle>
          <a:p>
            <a:r>
              <a:rPr lang="nl-NL"/>
              <a:t>Klik om de stijl te bewerken</a:t>
            </a:r>
            <a:endParaRPr lang="en-US" dirty="0"/>
          </a:p>
        </p:txBody>
      </p:sp>
      <p:sp>
        <p:nvSpPr>
          <p:cNvPr id="7" name="Text Placeholder 6">
            <a:extLst>
              <a:ext uri="{FF2B5EF4-FFF2-40B4-BE49-F238E27FC236}">
                <a16:creationId xmlns:a16="http://schemas.microsoft.com/office/drawing/2014/main" id="{F32AD168-26BB-5442-ADEF-6D703A217B82}"/>
              </a:ext>
            </a:extLst>
          </p:cNvPr>
          <p:cNvSpPr>
            <a:spLocks noGrp="1"/>
          </p:cNvSpPr>
          <p:nvPr>
            <p:ph type="body" sz="quarter" idx="15"/>
          </p:nvPr>
        </p:nvSpPr>
        <p:spPr>
          <a:xfrm>
            <a:off x="5270087" y="3543152"/>
            <a:ext cx="6411913" cy="1384995"/>
          </a:xfrm>
        </p:spPr>
        <p:txBody>
          <a:bodyPr anchor="ctr"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Chart Placeholder 8">
            <a:extLst>
              <a:ext uri="{FF2B5EF4-FFF2-40B4-BE49-F238E27FC236}">
                <a16:creationId xmlns:a16="http://schemas.microsoft.com/office/drawing/2014/main" id="{92D2E38B-7812-DC43-A4D0-30150BEFCA4C}"/>
              </a:ext>
            </a:extLst>
          </p:cNvPr>
          <p:cNvSpPr>
            <a:spLocks noGrp="1"/>
          </p:cNvSpPr>
          <p:nvPr>
            <p:ph type="chart" sz="quarter" idx="16"/>
          </p:nvPr>
        </p:nvSpPr>
        <p:spPr>
          <a:xfrm>
            <a:off x="506400" y="2114550"/>
            <a:ext cx="4235450" cy="4235450"/>
          </a:xfrm>
        </p:spPr>
        <p:txBody>
          <a:bodyPr tIns="360000">
            <a:noAutofit/>
          </a:bodyPr>
          <a:lstStyle>
            <a:lvl1pPr marL="0" indent="0" algn="ctr">
              <a:buNone/>
              <a:defRPr/>
            </a:lvl1pPr>
          </a:lstStyle>
          <a:p>
            <a:r>
              <a:rPr lang="nl-NL"/>
              <a:t>Klik op het pictogram als u een grafiek wilt toevoegen</a:t>
            </a:r>
            <a:endParaRPr lang="nl-NL" dirty="0"/>
          </a:p>
        </p:txBody>
      </p:sp>
    </p:spTree>
    <p:extLst>
      <p:ext uri="{BB962C8B-B14F-4D97-AF65-F5344CB8AC3E}">
        <p14:creationId xmlns:p14="http://schemas.microsoft.com/office/powerpoint/2010/main" val="266772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met f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05F0D82-9EC1-BC4E-B0C5-4D6BA305EF33}"/>
              </a:ext>
            </a:extLst>
          </p:cNvPr>
          <p:cNvSpPr>
            <a:spLocks noGrp="1"/>
          </p:cNvSpPr>
          <p:nvPr>
            <p:ph type="pic" sz="quarter" idx="11"/>
          </p:nvPr>
        </p:nvSpPr>
        <p:spPr>
          <a:xfrm>
            <a:off x="0" y="0"/>
            <a:ext cx="12192000" cy="6858000"/>
          </a:xfrm>
          <a:solidFill>
            <a:schemeClr val="accent6"/>
          </a:solidFill>
        </p:spPr>
        <p:txBody>
          <a:bodyPr>
            <a:noAutofit/>
          </a:bodyPr>
          <a:lstStyle>
            <a:lvl1pPr marL="0" indent="0" algn="ctr">
              <a:buNone/>
              <a:defRPr/>
            </a:lvl1pPr>
          </a:lstStyle>
          <a:p>
            <a:r>
              <a:rPr lang="nl-NL"/>
              <a:t>Klik op het pictogram als u een afbeelding wilt toevoegen</a:t>
            </a:r>
            <a:endParaRPr lang="nl-NL" dirty="0"/>
          </a:p>
        </p:txBody>
      </p:sp>
      <p:sp>
        <p:nvSpPr>
          <p:cNvPr id="3" name="Ondertitel 2">
            <a:extLst>
              <a:ext uri="{FF2B5EF4-FFF2-40B4-BE49-F238E27FC236}">
                <a16:creationId xmlns:a16="http://schemas.microsoft.com/office/drawing/2014/main" id="{C8F15776-8ED4-4E96-AE47-6F300A6A8819}"/>
              </a:ext>
            </a:extLst>
          </p:cNvPr>
          <p:cNvSpPr>
            <a:spLocks noGrp="1"/>
          </p:cNvSpPr>
          <p:nvPr>
            <p:ph type="subTitle" idx="1"/>
          </p:nvPr>
        </p:nvSpPr>
        <p:spPr>
          <a:xfrm>
            <a:off x="507600" y="6149178"/>
            <a:ext cx="3279436" cy="230832"/>
          </a:xfrm>
        </p:spPr>
        <p:txBody>
          <a:bodyPr/>
          <a:lstStyle>
            <a:lvl1pPr marL="0" indent="0" algn="l">
              <a:buNone/>
              <a:defRPr sz="1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5" name="Title 4">
            <a:extLst>
              <a:ext uri="{FF2B5EF4-FFF2-40B4-BE49-F238E27FC236}">
                <a16:creationId xmlns:a16="http://schemas.microsoft.com/office/drawing/2014/main" id="{DEA96503-5BF7-9E44-8C37-81152F4FF905}"/>
              </a:ext>
            </a:extLst>
          </p:cNvPr>
          <p:cNvSpPr>
            <a:spLocks noGrp="1"/>
          </p:cNvSpPr>
          <p:nvPr>
            <p:ph type="title" hasCustomPrompt="1"/>
          </p:nvPr>
        </p:nvSpPr>
        <p:spPr>
          <a:xfrm>
            <a:off x="507600" y="507599"/>
            <a:ext cx="5400000" cy="5094000"/>
          </a:xfrm>
        </p:spPr>
        <p:txBody>
          <a:bodyPr/>
          <a:lstStyle>
            <a:lvl1pPr>
              <a:lnSpc>
                <a:spcPct val="100000"/>
              </a:lnSpc>
              <a:defRPr sz="3800">
                <a:solidFill>
                  <a:schemeClr val="bg2"/>
                </a:solidFill>
              </a:defRPr>
            </a:lvl1pPr>
          </a:lstStyle>
          <a:p>
            <a:r>
              <a:rPr lang="en-GB" dirty="0"/>
              <a:t>“Put the quote here. The picture in the background.”</a:t>
            </a:r>
            <a:endParaRPr lang="nl-NL" dirty="0"/>
          </a:p>
        </p:txBody>
      </p:sp>
    </p:spTree>
    <p:extLst>
      <p:ext uri="{BB962C8B-B14F-4D97-AF65-F5344CB8AC3E}">
        <p14:creationId xmlns:p14="http://schemas.microsoft.com/office/powerpoint/2010/main" val="278432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met foto 02">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20F3A6B7-3A45-194A-98F7-4989D4C5E8E2}"/>
              </a:ext>
            </a:extLst>
          </p:cNvPr>
          <p:cNvSpPr>
            <a:spLocks noGrp="1"/>
          </p:cNvSpPr>
          <p:nvPr>
            <p:ph type="pic" sz="quarter" idx="10"/>
          </p:nvPr>
        </p:nvSpPr>
        <p:spPr>
          <a:xfrm>
            <a:off x="0" y="0"/>
            <a:ext cx="6246549" cy="6858000"/>
          </a:xfrm>
          <a:custGeom>
            <a:avLst/>
            <a:gdLst>
              <a:gd name="connsiteX0" fmla="*/ 0 w 6246549"/>
              <a:gd name="connsiteY0" fmla="*/ 0 h 6858000"/>
              <a:gd name="connsiteX1" fmla="*/ 3886200 w 6246549"/>
              <a:gd name="connsiteY1" fmla="*/ 0 h 6858000"/>
              <a:gd name="connsiteX2" fmla="*/ 6191250 w 6246549"/>
              <a:gd name="connsiteY2" fmla="*/ 6858000 h 6858000"/>
              <a:gd name="connsiteX3" fmla="*/ 0 w 62465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46549" h="6858000">
                <a:moveTo>
                  <a:pt x="0" y="0"/>
                </a:moveTo>
                <a:lnTo>
                  <a:pt x="3886200" y="0"/>
                </a:lnTo>
                <a:cubicBezTo>
                  <a:pt x="4127500" y="3314700"/>
                  <a:pt x="6648450" y="3810000"/>
                  <a:pt x="6191250" y="6858000"/>
                </a:cubicBezTo>
                <a:lnTo>
                  <a:pt x="0" y="6858000"/>
                </a:lnTo>
                <a:close/>
              </a:path>
            </a:pathLst>
          </a:custGeom>
        </p:spPr>
        <p:txBody>
          <a:bodyPr wrap="square" tIns="360000">
            <a:noAutofit/>
          </a:bodyPr>
          <a:lstStyle>
            <a:lvl1pPr marL="0" indent="0" algn="ctr">
              <a:buNone/>
              <a:tabLst>
                <a:tab pos="5827713" algn="l"/>
              </a:tabLst>
              <a:defRPr/>
            </a:lvl1pPr>
          </a:lstStyle>
          <a:p>
            <a:r>
              <a:rPr lang="nl-NL"/>
              <a:t>Klik op het pictogram als u een afbeelding wilt toevoegen</a:t>
            </a:r>
            <a:endParaRPr lang="nl-NL" dirty="0"/>
          </a:p>
        </p:txBody>
      </p:sp>
      <p:sp>
        <p:nvSpPr>
          <p:cNvPr id="3" name="Ondertitel 2">
            <a:extLst>
              <a:ext uri="{FF2B5EF4-FFF2-40B4-BE49-F238E27FC236}">
                <a16:creationId xmlns:a16="http://schemas.microsoft.com/office/drawing/2014/main" id="{C8F15776-8ED4-4E96-AE47-6F300A6A8819}"/>
              </a:ext>
            </a:extLst>
          </p:cNvPr>
          <p:cNvSpPr>
            <a:spLocks noGrp="1"/>
          </p:cNvSpPr>
          <p:nvPr>
            <p:ph type="subTitle" idx="1" hasCustomPrompt="1"/>
          </p:nvPr>
        </p:nvSpPr>
        <p:spPr>
          <a:xfrm>
            <a:off x="8404964" y="6149178"/>
            <a:ext cx="3279436" cy="230832"/>
          </a:xfrm>
        </p:spPr>
        <p:txBody>
          <a:bodyPr/>
          <a:lstStyle>
            <a:lvl1pPr marL="0" indent="0" algn="r">
              <a:buNone/>
              <a:defRPr sz="1500">
                <a:solidFill>
                  <a:srgbClr val="2A9F5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First Name Last Name</a:t>
            </a:r>
            <a:endParaRPr lang="en-US" dirty="0"/>
          </a:p>
        </p:txBody>
      </p:sp>
      <p:sp>
        <p:nvSpPr>
          <p:cNvPr id="5" name="Title 4">
            <a:extLst>
              <a:ext uri="{FF2B5EF4-FFF2-40B4-BE49-F238E27FC236}">
                <a16:creationId xmlns:a16="http://schemas.microsoft.com/office/drawing/2014/main" id="{DEA96503-5BF7-9E44-8C37-81152F4FF905}"/>
              </a:ext>
            </a:extLst>
          </p:cNvPr>
          <p:cNvSpPr>
            <a:spLocks noGrp="1"/>
          </p:cNvSpPr>
          <p:nvPr>
            <p:ph type="title" hasCustomPrompt="1"/>
          </p:nvPr>
        </p:nvSpPr>
        <p:spPr>
          <a:xfrm>
            <a:off x="5589600" y="507599"/>
            <a:ext cx="6094800" cy="2921401"/>
          </a:xfrm>
        </p:spPr>
        <p:txBody>
          <a:bodyPr/>
          <a:lstStyle>
            <a:lvl1pPr algn="r">
              <a:lnSpc>
                <a:spcPct val="100000"/>
              </a:lnSpc>
              <a:defRPr sz="3800">
                <a:solidFill>
                  <a:srgbClr val="2A9F55"/>
                </a:solidFill>
              </a:defRPr>
            </a:lvl1pPr>
          </a:lstStyle>
          <a:p>
            <a:r>
              <a:rPr lang="en-GB" dirty="0"/>
              <a:t>“Put the quote here. The picture on the left.”</a:t>
            </a:r>
            <a:endParaRPr lang="nl-NL" dirty="0"/>
          </a:p>
        </p:txBody>
      </p:sp>
    </p:spTree>
    <p:extLst>
      <p:ext uri="{BB962C8B-B14F-4D97-AF65-F5344CB8AC3E}">
        <p14:creationId xmlns:p14="http://schemas.microsoft.com/office/powerpoint/2010/main" val="28243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9.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16F5716-230E-4CEB-AE75-4DBB48F451F3}"/>
              </a:ext>
            </a:extLst>
          </p:cNvPr>
          <p:cNvSpPr>
            <a:spLocks noGrp="1"/>
          </p:cNvSpPr>
          <p:nvPr>
            <p:ph type="title"/>
          </p:nvPr>
        </p:nvSpPr>
        <p:spPr>
          <a:xfrm>
            <a:off x="507600" y="507600"/>
            <a:ext cx="11174400" cy="332399"/>
          </a:xfrm>
          <a:prstGeom prst="rect">
            <a:avLst/>
          </a:prstGeom>
        </p:spPr>
        <p:txBody>
          <a:bodyPr vert="horz" lIns="0" tIns="0" rIns="0" bIns="0" rtlCol="0" anchor="t" anchorCtr="0">
            <a:noAutofit/>
          </a:bodyPr>
          <a:lstStyle/>
          <a:p>
            <a:r>
              <a:rPr lang="nl-NL" dirty="0"/>
              <a:t>Klik om stijl te bewerken</a:t>
            </a:r>
            <a:endParaRPr lang="en-US" dirty="0"/>
          </a:p>
        </p:txBody>
      </p:sp>
      <p:sp>
        <p:nvSpPr>
          <p:cNvPr id="3" name="Tijdelijke aanduiding voor tekst 2">
            <a:extLst>
              <a:ext uri="{FF2B5EF4-FFF2-40B4-BE49-F238E27FC236}">
                <a16:creationId xmlns:a16="http://schemas.microsoft.com/office/drawing/2014/main" id="{D3C1FADA-FACD-46D3-8609-CF7DF4DE2662}"/>
              </a:ext>
            </a:extLst>
          </p:cNvPr>
          <p:cNvSpPr>
            <a:spLocks noGrp="1"/>
          </p:cNvSpPr>
          <p:nvPr>
            <p:ph type="body" idx="1"/>
          </p:nvPr>
        </p:nvSpPr>
        <p:spPr>
          <a:xfrm>
            <a:off x="507600" y="2120400"/>
            <a:ext cx="11174400" cy="3439403"/>
          </a:xfrm>
          <a:prstGeom prst="rect">
            <a:avLst/>
          </a:prstGeom>
        </p:spPr>
        <p:txBody>
          <a:bodyPr vert="horz" lIns="0" tIns="0" rIns="0" bIns="0" rtlCol="0" anchor="t" anchorCtr="0">
            <a:sp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a:t>
            </a:r>
          </a:p>
          <a:p>
            <a:pPr lvl="6"/>
            <a:r>
              <a:rPr lang="nl-NL" dirty="0"/>
              <a:t>Zevende</a:t>
            </a:r>
          </a:p>
          <a:p>
            <a:pPr lvl="7"/>
            <a:r>
              <a:rPr lang="nl-NL" dirty="0"/>
              <a:t>Achtste</a:t>
            </a:r>
          </a:p>
          <a:p>
            <a:pPr lvl="8"/>
            <a:r>
              <a:rPr lang="nl-NL" dirty="0"/>
              <a:t>Een alinea met tekst.</a:t>
            </a:r>
          </a:p>
        </p:txBody>
      </p:sp>
      <p:sp>
        <p:nvSpPr>
          <p:cNvPr id="4" name="Tijdelijke aanduiding voor datum 3">
            <a:extLst>
              <a:ext uri="{FF2B5EF4-FFF2-40B4-BE49-F238E27FC236}">
                <a16:creationId xmlns:a16="http://schemas.microsoft.com/office/drawing/2014/main" id="{A8E8F048-78EA-40A4-B38F-E10D37AC9367}"/>
              </a:ext>
            </a:extLst>
          </p:cNvPr>
          <p:cNvSpPr>
            <a:spLocks noGrp="1"/>
          </p:cNvSpPr>
          <p:nvPr>
            <p:ph type="dt" sz="half" idx="2"/>
          </p:nvPr>
        </p:nvSpPr>
        <p:spPr>
          <a:xfrm>
            <a:off x="507600" y="6202800"/>
            <a:ext cx="2743200" cy="215310"/>
          </a:xfrm>
          <a:prstGeom prst="rect">
            <a:avLst/>
          </a:prstGeom>
        </p:spPr>
        <p:txBody>
          <a:bodyPr vert="horz" lIns="0" tIns="0" rIns="0" bIns="0" rtlCol="0" anchor="t" anchorCtr="0">
            <a:noAutofit/>
          </a:bodyPr>
          <a:lstStyle>
            <a:lvl1pPr algn="l">
              <a:defRPr sz="1200">
                <a:solidFill>
                  <a:schemeClr val="tx1"/>
                </a:solidFill>
              </a:defRPr>
            </a:lvl1pPr>
          </a:lstStyle>
          <a:p>
            <a:fld id="{1448122B-E1BD-2544-8FFB-6E04E582AD2F}" type="datetime1">
              <a:rPr lang="en-US" smtClean="0"/>
              <a:t>9/14/2023</a:t>
            </a:fld>
            <a:endParaRPr lang="en-US" dirty="0"/>
          </a:p>
        </p:txBody>
      </p:sp>
      <p:sp>
        <p:nvSpPr>
          <p:cNvPr id="5" name="Tijdelijke aanduiding voor voettekst 4">
            <a:extLst>
              <a:ext uri="{FF2B5EF4-FFF2-40B4-BE49-F238E27FC236}">
                <a16:creationId xmlns:a16="http://schemas.microsoft.com/office/drawing/2014/main" id="{7C97F82E-2F7B-43EA-B9C8-F5D06B0012B0}"/>
              </a:ext>
            </a:extLst>
          </p:cNvPr>
          <p:cNvSpPr>
            <a:spLocks noGrp="1"/>
          </p:cNvSpPr>
          <p:nvPr>
            <p:ph type="ftr" sz="quarter" idx="3"/>
          </p:nvPr>
        </p:nvSpPr>
        <p:spPr>
          <a:xfrm>
            <a:off x="4038600" y="6202800"/>
            <a:ext cx="4114800" cy="215310"/>
          </a:xfrm>
          <a:prstGeom prst="rect">
            <a:avLst/>
          </a:prstGeom>
        </p:spPr>
        <p:txBody>
          <a:bodyPr vert="horz" lIns="0" tIns="0" rIns="0" bIns="0" rtlCol="0" anchor="t" anchorCtr="0">
            <a:noAutofit/>
          </a:bodyPr>
          <a:lstStyle>
            <a:lvl1pPr algn="ctr">
              <a:defRPr sz="1200">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F4E7540A-20B8-47AA-9636-44E44354DA19}"/>
              </a:ext>
            </a:extLst>
          </p:cNvPr>
          <p:cNvSpPr>
            <a:spLocks noGrp="1"/>
          </p:cNvSpPr>
          <p:nvPr>
            <p:ph type="sldNum" sz="quarter" idx="4"/>
          </p:nvPr>
        </p:nvSpPr>
        <p:spPr>
          <a:xfrm>
            <a:off x="8938800" y="6202800"/>
            <a:ext cx="2743200" cy="215310"/>
          </a:xfrm>
          <a:prstGeom prst="rect">
            <a:avLst/>
          </a:prstGeom>
        </p:spPr>
        <p:txBody>
          <a:bodyPr vert="horz" lIns="0" tIns="0" rIns="0" bIns="0" rtlCol="0" anchor="t" anchorCtr="0">
            <a:noAutofit/>
          </a:bodyPr>
          <a:lstStyle>
            <a:lvl1pPr algn="r">
              <a:defRPr sz="1200">
                <a:solidFill>
                  <a:schemeClr val="tx1"/>
                </a:solidFill>
              </a:defRPr>
            </a:lvl1pPr>
          </a:lstStyle>
          <a:p>
            <a:fld id="{2B709349-C397-41FB-91EE-DB954938411B}" type="slidenum">
              <a:rPr lang="en-US" smtClean="0"/>
              <a:pPr/>
              <a:t>‹nr.›</a:t>
            </a:fld>
            <a:endParaRPr lang="en-US"/>
          </a:p>
        </p:txBody>
      </p:sp>
    </p:spTree>
    <p:extLst>
      <p:ext uri="{BB962C8B-B14F-4D97-AF65-F5344CB8AC3E}">
        <p14:creationId xmlns:p14="http://schemas.microsoft.com/office/powerpoint/2010/main" val="15835926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75" r:id="rId6"/>
    <p:sldLayoutId id="2147483676" r:id="rId7"/>
    <p:sldLayoutId id="2147483677" r:id="rId8"/>
    <p:sldLayoutId id="2147483678" r:id="rId9"/>
    <p:sldLayoutId id="2147483654" r:id="rId10"/>
    <p:sldLayoutId id="2147483655" r:id="rId11"/>
    <p:sldLayoutId id="2147483679" r:id="rId12"/>
  </p:sldLayoutIdLst>
  <p:hf sldNum="0" hdr="0" ftr="0"/>
  <p:txStyles>
    <p:titleStyle>
      <a:lvl1pPr algn="l" defTabSz="914400" rtl="0" eaLnBrk="1" latinLnBrk="0" hangingPunct="1">
        <a:lnSpc>
          <a:spcPct val="90000"/>
        </a:lnSpc>
        <a:spcBef>
          <a:spcPct val="0"/>
        </a:spcBef>
        <a:buNone/>
        <a:defRPr sz="2400" b="1" kern="1200">
          <a:solidFill>
            <a:srgbClr val="1D1D1D"/>
          </a:solidFill>
          <a:latin typeface="+mj-lt"/>
          <a:ea typeface="+mj-ea"/>
          <a:cs typeface="+mj-cs"/>
        </a:defRPr>
      </a:lvl1pPr>
    </p:titleStyle>
    <p:bodyStyle>
      <a:lvl1pPr marL="360000" indent="-360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1pPr>
      <a:lvl2pPr marL="900000" indent="-360000" algn="l" defTabSz="914400" rtl="0" eaLnBrk="1" latinLnBrk="0" hangingPunct="1">
        <a:lnSpc>
          <a:spcPct val="100000"/>
        </a:lnSpc>
        <a:spcBef>
          <a:spcPts val="0"/>
        </a:spcBef>
        <a:buClr>
          <a:srgbClr val="2A9F55"/>
        </a:buClr>
        <a:buFont typeface="Arial" panose="020B0604020202020204" pitchFamily="34" charset="0"/>
        <a:buChar char="•"/>
        <a:defRPr sz="2400" kern="1200">
          <a:solidFill>
            <a:schemeClr val="tx1"/>
          </a:solidFill>
          <a:latin typeface="+mn-lt"/>
          <a:ea typeface="+mn-ea"/>
          <a:cs typeface="+mn-cs"/>
        </a:defRPr>
      </a:lvl2pPr>
      <a:lvl3pPr marL="1440000" indent="-360000" algn="l" defTabSz="914400" rtl="0" eaLnBrk="1" latinLnBrk="0" hangingPunct="1">
        <a:lnSpc>
          <a:spcPct val="100000"/>
        </a:lnSpc>
        <a:spcBef>
          <a:spcPts val="0"/>
        </a:spcBef>
        <a:buClr>
          <a:schemeClr val="tx1"/>
        </a:buClr>
        <a:buFont typeface="Arial" panose="020B0604020202020204" pitchFamily="34" charset="0"/>
        <a:buChar char="•"/>
        <a:defRPr sz="2400" kern="1200">
          <a:solidFill>
            <a:schemeClr val="tx1"/>
          </a:solidFill>
          <a:latin typeface="+mn-lt"/>
          <a:ea typeface="+mn-ea"/>
          <a:cs typeface="+mn-cs"/>
        </a:defRPr>
      </a:lvl3pPr>
      <a:lvl4pPr marL="1980000" indent="-360000" algn="l" defTabSz="914400" rtl="0" eaLnBrk="1" latinLnBrk="0" hangingPunct="1">
        <a:lnSpc>
          <a:spcPct val="100000"/>
        </a:lnSpc>
        <a:spcBef>
          <a:spcPts val="0"/>
        </a:spcBef>
        <a:buClr>
          <a:srgbClr val="166387"/>
        </a:buClr>
        <a:buFont typeface="Arial" panose="020B0604020202020204" pitchFamily="34" charset="0"/>
        <a:buChar char="•"/>
        <a:defRPr sz="2400" kern="1200">
          <a:solidFill>
            <a:schemeClr val="tx1"/>
          </a:solidFill>
          <a:latin typeface="+mn-lt"/>
          <a:ea typeface="+mn-ea"/>
          <a:cs typeface="+mn-cs"/>
        </a:defRPr>
      </a:lvl4pPr>
      <a:lvl5pPr marL="2520000" indent="-360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3060000" indent="-360000" algn="l" defTabSz="914400" rtl="0" eaLnBrk="1" latinLnBrk="0" hangingPunct="1">
        <a:lnSpc>
          <a:spcPct val="100000"/>
        </a:lnSpc>
        <a:spcBef>
          <a:spcPts val="0"/>
        </a:spcBef>
        <a:buClr>
          <a:srgbClr val="2A9F55"/>
        </a:buClr>
        <a:buFont typeface="Arial" panose="020B0604020202020204" pitchFamily="34" charset="0"/>
        <a:buChar char="•"/>
        <a:defRPr sz="2400" kern="1200">
          <a:solidFill>
            <a:schemeClr val="tx1"/>
          </a:solidFill>
          <a:latin typeface="+mn-lt"/>
          <a:ea typeface="+mn-ea"/>
          <a:cs typeface="+mn-cs"/>
        </a:defRPr>
      </a:lvl6pPr>
      <a:lvl7pPr marL="3600000" indent="-360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7pPr>
      <a:lvl8pPr marL="4140000" indent="-360000" algn="l" defTabSz="914400" rtl="0" eaLnBrk="1" latinLnBrk="0" hangingPunct="1">
        <a:lnSpc>
          <a:spcPct val="100000"/>
        </a:lnSpc>
        <a:spcBef>
          <a:spcPts val="0"/>
        </a:spcBef>
        <a:buClr>
          <a:srgbClr val="166387"/>
        </a:buClr>
        <a:buFont typeface="Arial" panose="020B0604020202020204" pitchFamily="34" charset="0"/>
        <a:buChar char="•"/>
        <a:defRPr sz="2400" kern="1200">
          <a:solidFill>
            <a:schemeClr val="tx1"/>
          </a:solidFill>
          <a:latin typeface="+mn-lt"/>
          <a:ea typeface="+mn-ea"/>
          <a:cs typeface="+mn-cs"/>
        </a:defRPr>
      </a:lvl8pPr>
      <a:lvl9pPr marL="0" indent="0" algn="l" defTabSz="914400" rtl="0" eaLnBrk="1" latinLnBrk="0" hangingPunct="1">
        <a:lnSpc>
          <a:spcPct val="100000"/>
        </a:lnSpc>
        <a:spcBef>
          <a:spcPts val="900"/>
        </a:spcBef>
        <a:spcAft>
          <a:spcPts val="900"/>
        </a:spcAft>
        <a:buFont typeface="Arial" panose="020B0604020202020204" pitchFamily="34" charset="0"/>
        <a:buNone/>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FAD12D5-6C2D-A847-80C6-92022E4385A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3" y="0"/>
            <a:ext cx="12190274" cy="6858000"/>
          </a:xfrm>
          <a:custGeom>
            <a:avLst/>
            <a:gdLst>
              <a:gd name="connsiteX0" fmla="*/ 6503600 w 12193200"/>
              <a:gd name="connsiteY0" fmla="*/ 0 h 6858000"/>
              <a:gd name="connsiteX1" fmla="*/ 12193200 w 12193200"/>
              <a:gd name="connsiteY1" fmla="*/ 0 h 6858000"/>
              <a:gd name="connsiteX2" fmla="*/ 12193200 w 12193200"/>
              <a:gd name="connsiteY2" fmla="*/ 6858000 h 6858000"/>
              <a:gd name="connsiteX3" fmla="*/ 1864227 w 12193200"/>
              <a:gd name="connsiteY3" fmla="*/ 6858000 h 6858000"/>
              <a:gd name="connsiteX4" fmla="*/ 6503600 w 12193200"/>
              <a:gd name="connsiteY4" fmla="*/ 0 h 6858000"/>
              <a:gd name="connsiteX5" fmla="*/ 0 w 12193200"/>
              <a:gd name="connsiteY5" fmla="*/ 0 h 6858000"/>
              <a:gd name="connsiteX6" fmla="*/ 1200 w 12193200"/>
              <a:gd name="connsiteY6" fmla="*/ 0 h 6858000"/>
              <a:gd name="connsiteX7" fmla="*/ 1200 w 12193200"/>
              <a:gd name="connsiteY7" fmla="*/ 6858000 h 6858000"/>
              <a:gd name="connsiteX8" fmla="*/ 0 w 121932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0" h="6858000">
                <a:moveTo>
                  <a:pt x="6503600" y="0"/>
                </a:moveTo>
                <a:lnTo>
                  <a:pt x="12193200" y="0"/>
                </a:lnTo>
                <a:lnTo>
                  <a:pt x="12193200" y="6858000"/>
                </a:lnTo>
                <a:lnTo>
                  <a:pt x="1864227" y="6858000"/>
                </a:lnTo>
                <a:cubicBezTo>
                  <a:pt x="1608512" y="2630170"/>
                  <a:pt x="6910000" y="4310571"/>
                  <a:pt x="6503600" y="0"/>
                </a:cubicBezTo>
                <a:close/>
                <a:moveTo>
                  <a:pt x="0" y="0"/>
                </a:moveTo>
                <a:lnTo>
                  <a:pt x="1200" y="0"/>
                </a:lnTo>
                <a:lnTo>
                  <a:pt x="1200" y="6858000"/>
                </a:lnTo>
                <a:lnTo>
                  <a:pt x="0" y="6858000"/>
                </a:lnTo>
                <a:close/>
              </a:path>
            </a:pathLst>
          </a:custGeom>
        </p:spPr>
      </p:pic>
      <p:sp>
        <p:nvSpPr>
          <p:cNvPr id="2" name="Tijdelijke aanduiding voor titel 1">
            <a:extLst>
              <a:ext uri="{FF2B5EF4-FFF2-40B4-BE49-F238E27FC236}">
                <a16:creationId xmlns:a16="http://schemas.microsoft.com/office/drawing/2014/main" id="{F16F5716-230E-4CEB-AE75-4DBB48F451F3}"/>
              </a:ext>
            </a:extLst>
          </p:cNvPr>
          <p:cNvSpPr>
            <a:spLocks noGrp="1"/>
          </p:cNvSpPr>
          <p:nvPr>
            <p:ph type="title"/>
          </p:nvPr>
        </p:nvSpPr>
        <p:spPr>
          <a:xfrm>
            <a:off x="507600" y="507600"/>
            <a:ext cx="4500000" cy="332399"/>
          </a:xfrm>
          <a:prstGeom prst="rect">
            <a:avLst/>
          </a:prstGeom>
        </p:spPr>
        <p:txBody>
          <a:bodyPr vert="horz" lIns="0" tIns="0" rIns="0" bIns="0" rtlCol="0" anchor="t" anchorCtr="0">
            <a:spAutoFit/>
          </a:bodyPr>
          <a:lstStyle/>
          <a:p>
            <a:r>
              <a:rPr lang="nl-NL" dirty="0"/>
              <a:t>Klik om stijl te bewerken</a:t>
            </a:r>
            <a:endParaRPr lang="en-US" dirty="0"/>
          </a:p>
        </p:txBody>
      </p:sp>
      <p:sp>
        <p:nvSpPr>
          <p:cNvPr id="3" name="Tijdelijke aanduiding voor tekst 2">
            <a:extLst>
              <a:ext uri="{FF2B5EF4-FFF2-40B4-BE49-F238E27FC236}">
                <a16:creationId xmlns:a16="http://schemas.microsoft.com/office/drawing/2014/main" id="{D3C1FADA-FACD-46D3-8609-CF7DF4DE2662}"/>
              </a:ext>
            </a:extLst>
          </p:cNvPr>
          <p:cNvSpPr>
            <a:spLocks noGrp="1"/>
          </p:cNvSpPr>
          <p:nvPr>
            <p:ph type="body" idx="1"/>
          </p:nvPr>
        </p:nvSpPr>
        <p:spPr>
          <a:xfrm>
            <a:off x="507600" y="2120400"/>
            <a:ext cx="11174400" cy="2492990"/>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a:t>
            </a:r>
          </a:p>
          <a:p>
            <a:pPr lvl="6"/>
            <a:r>
              <a:rPr lang="nl-NL" dirty="0"/>
              <a:t>Zevende</a:t>
            </a:r>
          </a:p>
          <a:p>
            <a:pPr lvl="7"/>
            <a:r>
              <a:rPr lang="nl-NL" dirty="0"/>
              <a:t>Achtste</a:t>
            </a:r>
          </a:p>
          <a:p>
            <a:pPr lvl="8"/>
            <a:r>
              <a:rPr lang="nl-NL" dirty="0"/>
              <a:t>Een alinea met tekst.</a:t>
            </a:r>
          </a:p>
        </p:txBody>
      </p:sp>
      <p:sp>
        <p:nvSpPr>
          <p:cNvPr id="4" name="Tijdelijke aanduiding voor datum 3">
            <a:extLst>
              <a:ext uri="{FF2B5EF4-FFF2-40B4-BE49-F238E27FC236}">
                <a16:creationId xmlns:a16="http://schemas.microsoft.com/office/drawing/2014/main" id="{A8E8F048-78EA-40A4-B38F-E10D37AC9367}"/>
              </a:ext>
            </a:extLst>
          </p:cNvPr>
          <p:cNvSpPr>
            <a:spLocks noGrp="1"/>
          </p:cNvSpPr>
          <p:nvPr>
            <p:ph type="dt" sz="half" idx="2"/>
          </p:nvPr>
        </p:nvSpPr>
        <p:spPr>
          <a:xfrm>
            <a:off x="507600" y="6202800"/>
            <a:ext cx="2743200" cy="215310"/>
          </a:xfrm>
          <a:prstGeom prst="rect">
            <a:avLst/>
          </a:prstGeom>
        </p:spPr>
        <p:txBody>
          <a:bodyPr vert="horz" lIns="0" tIns="0" rIns="0" bIns="0" rtlCol="0" anchor="t" anchorCtr="0">
            <a:noAutofit/>
          </a:bodyPr>
          <a:lstStyle>
            <a:lvl1pPr algn="l">
              <a:defRPr sz="1500">
                <a:solidFill>
                  <a:schemeClr val="tx1"/>
                </a:solidFill>
              </a:defRPr>
            </a:lvl1pPr>
          </a:lstStyle>
          <a:p>
            <a:fld id="{9DBD44F9-C0CE-4941-A91C-04E3DD998FA1}" type="datetime1">
              <a:rPr lang="en-US" smtClean="0"/>
              <a:t>9/14/2023</a:t>
            </a:fld>
            <a:endParaRPr lang="en-US" dirty="0"/>
          </a:p>
        </p:txBody>
      </p:sp>
      <p:sp>
        <p:nvSpPr>
          <p:cNvPr id="6" name="Tijdelijke aanduiding voor dianummer 5">
            <a:extLst>
              <a:ext uri="{FF2B5EF4-FFF2-40B4-BE49-F238E27FC236}">
                <a16:creationId xmlns:a16="http://schemas.microsoft.com/office/drawing/2014/main" id="{F4E7540A-20B8-47AA-9636-44E44354DA19}"/>
              </a:ext>
            </a:extLst>
          </p:cNvPr>
          <p:cNvSpPr>
            <a:spLocks noGrp="1"/>
          </p:cNvSpPr>
          <p:nvPr>
            <p:ph type="sldNum" sz="quarter" idx="4"/>
          </p:nvPr>
        </p:nvSpPr>
        <p:spPr>
          <a:xfrm>
            <a:off x="8938800" y="6202800"/>
            <a:ext cx="2743200" cy="215310"/>
          </a:xfrm>
          <a:prstGeom prst="rect">
            <a:avLst/>
          </a:prstGeom>
        </p:spPr>
        <p:txBody>
          <a:bodyPr vert="horz" lIns="0" tIns="0" rIns="0" bIns="0" rtlCol="0" anchor="t" anchorCtr="0">
            <a:noAutofit/>
          </a:bodyPr>
          <a:lstStyle>
            <a:lvl1pPr algn="r">
              <a:defRPr sz="1500">
                <a:solidFill>
                  <a:schemeClr val="tx1"/>
                </a:solidFill>
              </a:defRPr>
            </a:lvl1pPr>
          </a:lstStyle>
          <a:p>
            <a:fld id="{2B709349-C397-41FB-91EE-DB954938411B}" type="slidenum">
              <a:rPr lang="en-US" smtClean="0"/>
              <a:pPr/>
              <a:t>‹nr.›</a:t>
            </a:fld>
            <a:endParaRPr lang="en-US"/>
          </a:p>
        </p:txBody>
      </p:sp>
    </p:spTree>
    <p:extLst>
      <p:ext uri="{BB962C8B-B14F-4D97-AF65-F5344CB8AC3E}">
        <p14:creationId xmlns:p14="http://schemas.microsoft.com/office/powerpoint/2010/main" val="19132386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ftr="0"/>
  <p:txStyles>
    <p:titleStyle>
      <a:lvl1pPr algn="l" defTabSz="914400" rtl="0" eaLnBrk="1" latinLnBrk="0" hangingPunct="1">
        <a:lnSpc>
          <a:spcPct val="90000"/>
        </a:lnSpc>
        <a:spcBef>
          <a:spcPct val="0"/>
        </a:spcBef>
        <a:buNone/>
        <a:defRPr sz="2400" b="1" kern="1200">
          <a:solidFill>
            <a:srgbClr val="1D1D1D"/>
          </a:solidFill>
          <a:latin typeface="+mj-lt"/>
          <a:ea typeface="+mj-ea"/>
          <a:cs typeface="+mj-cs"/>
        </a:defRPr>
      </a:lvl1pPr>
    </p:titleStyle>
    <p:bodyStyle>
      <a:lvl1pPr marL="36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900000" indent="-360000" algn="l" defTabSz="914400" rtl="0" eaLnBrk="1" latinLnBrk="0" hangingPunct="1">
        <a:lnSpc>
          <a:spcPct val="100000"/>
        </a:lnSpc>
        <a:spcBef>
          <a:spcPts val="0"/>
        </a:spcBef>
        <a:buClr>
          <a:srgbClr val="2A9F55"/>
        </a:buClr>
        <a:buFont typeface="Arial" panose="020B0604020202020204" pitchFamily="34" charset="0"/>
        <a:buChar char="•"/>
        <a:defRPr sz="1800" kern="1200">
          <a:solidFill>
            <a:schemeClr val="tx1"/>
          </a:solidFill>
          <a:latin typeface="+mn-lt"/>
          <a:ea typeface="+mn-ea"/>
          <a:cs typeface="+mn-cs"/>
        </a:defRPr>
      </a:lvl2pPr>
      <a:lvl3pPr marL="1440000" indent="-360000" algn="l" defTabSz="914400" rtl="0" eaLnBrk="1" latinLnBrk="0" hangingPunct="1">
        <a:lnSpc>
          <a:spcPct val="100000"/>
        </a:lnSpc>
        <a:spcBef>
          <a:spcPts val="0"/>
        </a:spcBef>
        <a:buClr>
          <a:schemeClr val="tx1"/>
        </a:buClr>
        <a:buFont typeface="Arial" panose="020B0604020202020204" pitchFamily="34" charset="0"/>
        <a:buChar char="•"/>
        <a:defRPr sz="1800" kern="1200">
          <a:solidFill>
            <a:schemeClr val="tx1"/>
          </a:solidFill>
          <a:latin typeface="+mn-lt"/>
          <a:ea typeface="+mn-ea"/>
          <a:cs typeface="+mn-cs"/>
        </a:defRPr>
      </a:lvl3pPr>
      <a:lvl4pPr marL="1980000" indent="-360000" algn="l" defTabSz="914400" rtl="0" eaLnBrk="1" latinLnBrk="0" hangingPunct="1">
        <a:lnSpc>
          <a:spcPct val="100000"/>
        </a:lnSpc>
        <a:spcBef>
          <a:spcPts val="0"/>
        </a:spcBef>
        <a:buClr>
          <a:srgbClr val="166387"/>
        </a:buClr>
        <a:buFont typeface="Arial" panose="020B0604020202020204" pitchFamily="34" charset="0"/>
        <a:buChar char="•"/>
        <a:defRPr sz="1800" kern="1200">
          <a:solidFill>
            <a:schemeClr val="tx1"/>
          </a:solidFill>
          <a:latin typeface="+mn-lt"/>
          <a:ea typeface="+mn-ea"/>
          <a:cs typeface="+mn-cs"/>
        </a:defRPr>
      </a:lvl4pPr>
      <a:lvl5pPr marL="252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3060000" indent="-360000" algn="l" defTabSz="914400" rtl="0" eaLnBrk="1" latinLnBrk="0" hangingPunct="1">
        <a:lnSpc>
          <a:spcPct val="100000"/>
        </a:lnSpc>
        <a:spcBef>
          <a:spcPts val="0"/>
        </a:spcBef>
        <a:buClr>
          <a:srgbClr val="2A9F55"/>
        </a:buClr>
        <a:buFont typeface="Arial" panose="020B0604020202020204" pitchFamily="34" charset="0"/>
        <a:buChar char="•"/>
        <a:defRPr sz="1800" kern="1200">
          <a:solidFill>
            <a:schemeClr val="tx1"/>
          </a:solidFill>
          <a:latin typeface="+mn-lt"/>
          <a:ea typeface="+mn-ea"/>
          <a:cs typeface="+mn-cs"/>
        </a:defRPr>
      </a:lvl6pPr>
      <a:lvl7pPr marL="360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7pPr>
      <a:lvl8pPr marL="4140000" indent="-360000" algn="l" defTabSz="914400" rtl="0" eaLnBrk="1" latinLnBrk="0" hangingPunct="1">
        <a:lnSpc>
          <a:spcPct val="100000"/>
        </a:lnSpc>
        <a:spcBef>
          <a:spcPts val="0"/>
        </a:spcBef>
        <a:buClr>
          <a:srgbClr val="166387"/>
        </a:buClr>
        <a:buFont typeface="Arial" panose="020B0604020202020204" pitchFamily="34" charset="0"/>
        <a:buChar char="•"/>
        <a:defRPr sz="18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1800"/>
        </a:spcAft>
        <a:buFont typeface="Arial" panose="020B0604020202020204" pitchFamily="34" charset="0"/>
        <a:buNone/>
        <a:defRPr sz="1800" kern="1200">
          <a:solidFill>
            <a:srgbClr val="1D1D1D"/>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448122B-E1BD-2544-8FFB-6E04E582AD2F}" type="datetime1">
              <a:rPr lang="en-US" smtClean="0"/>
              <a:t>9/14/2023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B709349-C397-41FB-91EE-DB954938411B}" type="slidenum">
              <a:rPr lang="en-US" smtClean="0"/>
              <a:pPr/>
              <a:t>‹nr.›</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392097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8.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3"/>
          </p:nvPr>
        </p:nvSpPr>
        <p:spPr/>
      </p:sp>
      <p:sp>
        <p:nvSpPr>
          <p:cNvPr id="11" name="Titel 10"/>
          <p:cNvSpPr>
            <a:spLocks noGrp="1"/>
          </p:cNvSpPr>
          <p:nvPr>
            <p:ph type="ctrTitle"/>
          </p:nvPr>
        </p:nvSpPr>
        <p:spPr>
          <a:xfrm>
            <a:off x="3665336" y="3004501"/>
            <a:ext cx="5016846" cy="2437590"/>
          </a:xfrm>
        </p:spPr>
        <p:txBody>
          <a:bodyPr/>
          <a:lstStyle/>
          <a:p>
            <a:pPr algn="ctr"/>
            <a:r>
              <a:rPr lang="nl-BE" sz="8800" dirty="0"/>
              <a:t>En nu? </a:t>
            </a:r>
          </a:p>
        </p:txBody>
      </p:sp>
      <p:sp>
        <p:nvSpPr>
          <p:cNvPr id="12" name="Ondertitel 11"/>
          <p:cNvSpPr>
            <a:spLocks noGrp="1"/>
          </p:cNvSpPr>
          <p:nvPr>
            <p:ph type="subTitle" idx="1"/>
          </p:nvPr>
        </p:nvSpPr>
        <p:spPr/>
        <p:txBody>
          <a:bodyPr/>
          <a:lstStyle/>
          <a:p>
            <a:r>
              <a:rPr lang="nl-BE" dirty="0"/>
              <a:t>Zorgcongres – 14 september 2023</a:t>
            </a:r>
          </a:p>
        </p:txBody>
      </p:sp>
      <p:pic>
        <p:nvPicPr>
          <p:cNvPr id="2" name="Afbeelding 1"/>
          <p:cNvPicPr>
            <a:picLocks noChangeAspect="1"/>
          </p:cNvPicPr>
          <p:nvPr/>
        </p:nvPicPr>
        <p:blipFill>
          <a:blip r:embed="rId2"/>
          <a:stretch>
            <a:fillRect/>
          </a:stretch>
        </p:blipFill>
        <p:spPr>
          <a:xfrm>
            <a:off x="6353207" y="388804"/>
            <a:ext cx="4533653" cy="1984943"/>
          </a:xfrm>
          <a:prstGeom prst="rect">
            <a:avLst/>
          </a:prstGeom>
        </p:spPr>
      </p:pic>
    </p:spTree>
    <p:extLst>
      <p:ext uri="{BB962C8B-B14F-4D97-AF65-F5344CB8AC3E}">
        <p14:creationId xmlns:p14="http://schemas.microsoft.com/office/powerpoint/2010/main" val="3870078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8146" y="1634436"/>
            <a:ext cx="11174400" cy="332399"/>
          </a:xfrm>
        </p:spPr>
        <p:txBody>
          <a:bodyPr>
            <a:normAutofit fontScale="90000"/>
          </a:bodyPr>
          <a:lstStyle/>
          <a:p>
            <a:pPr algn="ctr"/>
            <a:r>
              <a:rPr lang="nl-BE" sz="3600" dirty="0"/>
              <a:t>Samenwerken is de kern</a:t>
            </a:r>
            <a:br>
              <a:rPr lang="nl-BE" sz="3600" dirty="0"/>
            </a:br>
            <a:br>
              <a:rPr lang="nl-BE" sz="3600" dirty="0"/>
            </a:br>
            <a:r>
              <a:rPr lang="nl-BE" sz="3600" dirty="0"/>
              <a:t>ik werk toch samen! </a:t>
            </a:r>
            <a:br>
              <a:rPr lang="nl-BE" sz="3600" dirty="0"/>
            </a:br>
            <a:br>
              <a:rPr lang="nl-BE" sz="3600" dirty="0"/>
            </a:br>
            <a:r>
              <a:rPr lang="nl-BE" sz="3600" dirty="0"/>
              <a:t>Wat is samenwerken? </a:t>
            </a:r>
            <a:br>
              <a:rPr lang="nl-BE" sz="3600" dirty="0"/>
            </a:br>
            <a:br>
              <a:rPr lang="nl-BE" sz="3600" dirty="0"/>
            </a:br>
            <a:r>
              <a:rPr lang="nl-BE" sz="3600" dirty="0"/>
              <a:t>Werk ik samen? </a:t>
            </a:r>
          </a:p>
        </p:txBody>
      </p:sp>
      <p:sp>
        <p:nvSpPr>
          <p:cNvPr id="2" name="Tijdelijke aanduiding voor datum 1"/>
          <p:cNvSpPr>
            <a:spLocks noGrp="1"/>
          </p:cNvSpPr>
          <p:nvPr>
            <p:ph type="dt" sz="half" idx="10"/>
          </p:nvPr>
        </p:nvSpPr>
        <p:spPr/>
        <p:txBody>
          <a:bodyPr/>
          <a:lstStyle/>
          <a:p>
            <a:fld id="{5F39C0B6-BA1A-D745-BFDF-EB3CEF0B55C5}" type="datetime1">
              <a:rPr lang="en-US" smtClean="0"/>
              <a:t>9/14/2023</a:t>
            </a:fld>
            <a:endParaRPr lang="en-US"/>
          </a:p>
        </p:txBody>
      </p:sp>
    </p:spTree>
    <p:extLst>
      <p:ext uri="{BB962C8B-B14F-4D97-AF65-F5344CB8AC3E}">
        <p14:creationId xmlns:p14="http://schemas.microsoft.com/office/powerpoint/2010/main" val="334209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17200" y="1806363"/>
            <a:ext cx="11174400" cy="4985980"/>
          </a:xfrm>
        </p:spPr>
        <p:txBody>
          <a:bodyPr/>
          <a:lstStyle/>
          <a:p>
            <a:pPr>
              <a:lnSpc>
                <a:spcPct val="150000"/>
              </a:lnSpc>
            </a:pPr>
            <a:r>
              <a:rPr lang="nl-BE" sz="3600" dirty="0">
                <a:effectLst>
                  <a:outerShdw blurRad="38100" dist="38100" dir="2700000" algn="tl">
                    <a:srgbClr val="000000">
                      <a:alpha val="43137"/>
                    </a:srgbClr>
                  </a:outerShdw>
                </a:effectLst>
              </a:rPr>
              <a:t>Flexibel in mijn aanbod</a:t>
            </a:r>
          </a:p>
          <a:p>
            <a:pPr>
              <a:lnSpc>
                <a:spcPct val="150000"/>
              </a:lnSpc>
            </a:pPr>
            <a:r>
              <a:rPr lang="nl-BE" sz="3600" dirty="0">
                <a:effectLst>
                  <a:outerShdw blurRad="38100" dist="38100" dir="2700000" algn="tl">
                    <a:srgbClr val="000000">
                      <a:alpha val="43137"/>
                    </a:srgbClr>
                  </a:outerShdw>
                </a:effectLst>
              </a:rPr>
              <a:t>Wie heeft de regie? Wie beslist? </a:t>
            </a:r>
          </a:p>
          <a:p>
            <a:pPr>
              <a:lnSpc>
                <a:spcPct val="150000"/>
              </a:lnSpc>
            </a:pPr>
            <a:r>
              <a:rPr lang="nl-BE" sz="3600" dirty="0">
                <a:effectLst>
                  <a:outerShdw blurRad="38100" dist="38100" dir="2700000" algn="tl">
                    <a:srgbClr val="000000">
                      <a:alpha val="43137"/>
                    </a:srgbClr>
                  </a:outerShdw>
                </a:effectLst>
              </a:rPr>
              <a:t>Wat is mijn Mandaat?</a:t>
            </a:r>
          </a:p>
          <a:p>
            <a:pPr>
              <a:lnSpc>
                <a:spcPct val="150000"/>
              </a:lnSpc>
            </a:pPr>
            <a:r>
              <a:rPr lang="nl-BE" sz="3600" dirty="0">
                <a:effectLst>
                  <a:outerShdw blurRad="38100" dist="38100" dir="2700000" algn="tl">
                    <a:srgbClr val="000000">
                      <a:alpha val="43137"/>
                    </a:srgbClr>
                  </a:outerShdw>
                </a:effectLst>
              </a:rPr>
              <a:t>Wat wil ik zeker zelf doen? </a:t>
            </a:r>
          </a:p>
          <a:p>
            <a:pPr>
              <a:lnSpc>
                <a:spcPct val="150000"/>
              </a:lnSpc>
            </a:pPr>
            <a:r>
              <a:rPr lang="nl-BE" sz="3600" dirty="0">
                <a:effectLst>
                  <a:outerShdw blurRad="38100" dist="38100" dir="2700000" algn="tl">
                    <a:srgbClr val="000000">
                      <a:alpha val="43137"/>
                    </a:srgbClr>
                  </a:outerShdw>
                </a:effectLst>
              </a:rPr>
              <a:t>Wat wil ik samen doen, in ‘eenheid’?</a:t>
            </a:r>
          </a:p>
          <a:p>
            <a:pPr>
              <a:lnSpc>
                <a:spcPct val="150000"/>
              </a:lnSpc>
            </a:pPr>
            <a:endParaRPr lang="nl-NL"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80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F39C0B6-BA1A-D745-BFDF-EB3CEF0B55C5}" type="datetime1">
              <a:rPr lang="en-US" smtClean="0"/>
              <a:t>9/14/2023</a:t>
            </a:fld>
            <a:endParaRPr lang="en-US"/>
          </a:p>
        </p:txBody>
      </p:sp>
      <p:sp>
        <p:nvSpPr>
          <p:cNvPr id="4" name="Tijdelijke aanduiding voor inhoud 3"/>
          <p:cNvSpPr>
            <a:spLocks noGrp="1"/>
          </p:cNvSpPr>
          <p:nvPr>
            <p:ph idx="4294967295"/>
          </p:nvPr>
        </p:nvSpPr>
        <p:spPr>
          <a:xfrm>
            <a:off x="0" y="461963"/>
            <a:ext cx="10499725" cy="5908675"/>
          </a:xfrm>
        </p:spPr>
        <p:txBody>
          <a:bodyPr>
            <a:normAutofit fontScale="92500" lnSpcReduction="20000"/>
          </a:bodyPr>
          <a:lstStyle/>
          <a:p>
            <a:pPr marL="0" indent="0">
              <a:buNone/>
            </a:pPr>
            <a:r>
              <a:rPr lang="nl-BE" dirty="0"/>
              <a:t>							220 000 (85)</a:t>
            </a:r>
          </a:p>
          <a:p>
            <a:pPr marL="0" indent="0">
              <a:buNone/>
            </a:pPr>
            <a:endParaRPr lang="nl-BE" dirty="0"/>
          </a:p>
          <a:p>
            <a:pPr marL="0" indent="0">
              <a:buNone/>
            </a:pPr>
            <a:r>
              <a:rPr lang="nl-BE" dirty="0"/>
              <a:t>			1 517 (1 233) </a:t>
            </a:r>
          </a:p>
          <a:p>
            <a:pPr marL="0" indent="0">
              <a:buNone/>
            </a:pPr>
            <a:endParaRPr lang="nl-BE" dirty="0"/>
          </a:p>
          <a:p>
            <a:pPr marL="0" indent="0">
              <a:buNone/>
            </a:pPr>
            <a:r>
              <a:rPr lang="nl-BE" dirty="0"/>
              <a:t>							500 000</a:t>
            </a:r>
          </a:p>
          <a:p>
            <a:pPr marL="0" indent="0">
              <a:buNone/>
            </a:pPr>
            <a:endParaRPr lang="nl-BE" dirty="0"/>
          </a:p>
          <a:p>
            <a:pPr marL="0" indent="0">
              <a:buNone/>
            </a:pPr>
            <a:r>
              <a:rPr lang="nl-BE" dirty="0"/>
              <a:t>		Complex </a:t>
            </a:r>
          </a:p>
          <a:p>
            <a:pPr marL="0" indent="0">
              <a:buNone/>
            </a:pPr>
            <a:endParaRPr lang="nl-BE" dirty="0"/>
          </a:p>
          <a:p>
            <a:pPr marL="0" indent="0">
              <a:buNone/>
            </a:pPr>
            <a:r>
              <a:rPr lang="nl-BE" dirty="0"/>
              <a:t>						Thuis    zwaar/indikken</a:t>
            </a:r>
          </a:p>
          <a:p>
            <a:pPr marL="0" indent="0">
              <a:buNone/>
            </a:pPr>
            <a:endParaRPr lang="nl-BE" dirty="0"/>
          </a:p>
          <a:p>
            <a:pPr marL="0" indent="0">
              <a:buNone/>
            </a:pPr>
            <a:r>
              <a:rPr lang="nl-BE" dirty="0"/>
              <a:t>	135 000 – 32%</a:t>
            </a:r>
          </a:p>
          <a:p>
            <a:pPr marL="0" indent="0">
              <a:buNone/>
            </a:pPr>
            <a:r>
              <a:rPr lang="nl-BE" dirty="0"/>
              <a:t> </a:t>
            </a:r>
          </a:p>
          <a:p>
            <a:pPr marL="0" indent="0">
              <a:buNone/>
            </a:pPr>
            <a:r>
              <a:rPr lang="nl-BE" dirty="0"/>
              <a:t>						Meer dan 7 000</a:t>
            </a:r>
          </a:p>
          <a:p>
            <a:pPr marL="0" indent="0">
              <a:buNone/>
            </a:pPr>
            <a:endParaRPr lang="nl-BE" dirty="0"/>
          </a:p>
          <a:p>
            <a:pPr marL="0" indent="0">
              <a:buNone/>
            </a:pPr>
            <a:r>
              <a:rPr lang="nl-BE" dirty="0"/>
              <a:t>				Van 19 naar 4</a:t>
            </a:r>
          </a:p>
          <a:p>
            <a:pPr marL="0" indent="0">
              <a:buNone/>
            </a:pPr>
            <a:r>
              <a:rPr lang="nl-BE" dirty="0"/>
              <a:t> 	 </a:t>
            </a:r>
          </a:p>
        </p:txBody>
      </p:sp>
      <p:cxnSp>
        <p:nvCxnSpPr>
          <p:cNvPr id="5" name="Rechte verbindingslijn 4"/>
          <p:cNvCxnSpPr/>
          <p:nvPr/>
        </p:nvCxnSpPr>
        <p:spPr>
          <a:xfrm>
            <a:off x="6871855" y="822036"/>
            <a:ext cx="18472" cy="9975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79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0" y="2120900"/>
            <a:ext cx="11174413" cy="2492375"/>
          </a:xfrm>
        </p:spPr>
        <p:txBody>
          <a:bodyPr/>
          <a:lstStyle/>
          <a:p>
            <a:pPr>
              <a:lnSpc>
                <a:spcPct val="150000"/>
              </a:lnSpc>
            </a:pPr>
            <a:endParaRPr lang="nl-BE" sz="3600" dirty="0"/>
          </a:p>
          <a:p>
            <a:pPr marL="0" indent="0">
              <a:lnSpc>
                <a:spcPct val="150000"/>
              </a:lnSpc>
              <a:buNone/>
            </a:pPr>
            <a:endParaRPr lang="nl-BE" sz="3600" dirty="0"/>
          </a:p>
          <a:p>
            <a:pPr>
              <a:lnSpc>
                <a:spcPct val="150000"/>
              </a:lnSpc>
            </a:pPr>
            <a:endParaRPr lang="nl-BE" sz="3600" dirty="0"/>
          </a:p>
        </p:txBody>
      </p:sp>
      <p:pic>
        <p:nvPicPr>
          <p:cNvPr id="6" name="Afbeelding 5"/>
          <p:cNvPicPr>
            <a:picLocks noChangeAspect="1"/>
          </p:cNvPicPr>
          <p:nvPr/>
        </p:nvPicPr>
        <p:blipFill>
          <a:blip r:embed="rId2"/>
          <a:stretch>
            <a:fillRect/>
          </a:stretch>
        </p:blipFill>
        <p:spPr>
          <a:xfrm>
            <a:off x="-206980" y="0"/>
            <a:ext cx="5905500" cy="6276975"/>
          </a:xfrm>
          <a:prstGeom prst="rect">
            <a:avLst/>
          </a:prstGeom>
        </p:spPr>
      </p:pic>
      <p:pic>
        <p:nvPicPr>
          <p:cNvPr id="7" name="Afbeelding 6"/>
          <p:cNvPicPr>
            <a:picLocks noChangeAspect="1"/>
          </p:cNvPicPr>
          <p:nvPr/>
        </p:nvPicPr>
        <p:blipFill>
          <a:blip r:embed="rId3"/>
          <a:stretch>
            <a:fillRect/>
          </a:stretch>
        </p:blipFill>
        <p:spPr>
          <a:xfrm>
            <a:off x="5715117" y="457200"/>
            <a:ext cx="4907025" cy="2618358"/>
          </a:xfrm>
          <a:prstGeom prst="rect">
            <a:avLst/>
          </a:prstGeom>
        </p:spPr>
      </p:pic>
      <p:pic>
        <p:nvPicPr>
          <p:cNvPr id="9" name="Afbeelding 8"/>
          <p:cNvPicPr>
            <a:picLocks noChangeAspect="1"/>
          </p:cNvPicPr>
          <p:nvPr/>
        </p:nvPicPr>
        <p:blipFill>
          <a:blip r:embed="rId4"/>
          <a:stretch>
            <a:fillRect/>
          </a:stretch>
        </p:blipFill>
        <p:spPr>
          <a:xfrm>
            <a:off x="9616959" y="3541711"/>
            <a:ext cx="2143125" cy="2143125"/>
          </a:xfrm>
          <a:prstGeom prst="rect">
            <a:avLst/>
          </a:prstGeom>
        </p:spPr>
      </p:pic>
      <p:pic>
        <p:nvPicPr>
          <p:cNvPr id="2" name="Afbeelding 1"/>
          <p:cNvPicPr>
            <a:picLocks noChangeAspect="1"/>
          </p:cNvPicPr>
          <p:nvPr/>
        </p:nvPicPr>
        <p:blipFill>
          <a:blip r:embed="rId5"/>
          <a:stretch>
            <a:fillRect/>
          </a:stretch>
        </p:blipFill>
        <p:spPr>
          <a:xfrm>
            <a:off x="5064264" y="3777816"/>
            <a:ext cx="4111711" cy="2742479"/>
          </a:xfrm>
          <a:prstGeom prst="rect">
            <a:avLst/>
          </a:prstGeom>
        </p:spPr>
      </p:pic>
    </p:spTree>
    <p:extLst>
      <p:ext uri="{BB962C8B-B14F-4D97-AF65-F5344CB8AC3E}">
        <p14:creationId xmlns:p14="http://schemas.microsoft.com/office/powerpoint/2010/main" val="14344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1017600" y="2572981"/>
            <a:ext cx="11174400" cy="3323987"/>
          </a:xfrm>
        </p:spPr>
        <p:txBody>
          <a:bodyPr/>
          <a:lstStyle/>
          <a:p>
            <a:pPr marL="0" indent="0">
              <a:lnSpc>
                <a:spcPct val="150000"/>
              </a:lnSpc>
              <a:buNone/>
            </a:pPr>
            <a:r>
              <a:rPr lang="nl-BE" sz="3600" dirty="0"/>
              <a:t>Hoe een stijgende vraag naar zorg combineren met een aanbod van zorg dat deze vraag niet kan volgen?</a:t>
            </a:r>
          </a:p>
          <a:p>
            <a:pPr marL="0" indent="0">
              <a:lnSpc>
                <a:spcPct val="150000"/>
              </a:lnSpc>
              <a:buNone/>
            </a:pPr>
            <a:endParaRPr lang="nl-NL" sz="3600" dirty="0"/>
          </a:p>
        </p:txBody>
      </p:sp>
    </p:spTree>
    <p:extLst>
      <p:ext uri="{BB962C8B-B14F-4D97-AF65-F5344CB8AC3E}">
        <p14:creationId xmlns:p14="http://schemas.microsoft.com/office/powerpoint/2010/main" val="7859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508800" y="3152001"/>
            <a:ext cx="11174400" cy="1477328"/>
          </a:xfrm>
        </p:spPr>
        <p:txBody>
          <a:bodyPr/>
          <a:lstStyle/>
          <a:p>
            <a:pPr marL="0" indent="0" algn="ctr">
              <a:buNone/>
            </a:pPr>
            <a:r>
              <a:rPr lang="nl-BE" sz="9600" dirty="0"/>
              <a:t>Werk samen </a:t>
            </a:r>
            <a:endParaRPr lang="nl-NL" sz="9600" dirty="0"/>
          </a:p>
        </p:txBody>
      </p:sp>
    </p:spTree>
    <p:extLst>
      <p:ext uri="{BB962C8B-B14F-4D97-AF65-F5344CB8AC3E}">
        <p14:creationId xmlns:p14="http://schemas.microsoft.com/office/powerpoint/2010/main" val="2172668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600" y="177800"/>
            <a:ext cx="9601200" cy="1485900"/>
          </a:xfrm>
        </p:spPr>
        <p:txBody>
          <a:bodyPr/>
          <a:lstStyle/>
          <a:p>
            <a:r>
              <a:rPr lang="nl-BE" dirty="0">
                <a:effectLst>
                  <a:outerShdw blurRad="38100" dist="38100" dir="2700000" algn="tl">
                    <a:srgbClr val="000000">
                      <a:alpha val="43137"/>
                    </a:srgbClr>
                  </a:outerShdw>
                </a:effectLst>
              </a:rPr>
              <a:t>10 elementen om in vertrouwen samen te werken – Marloes Callens</a:t>
            </a:r>
            <a:endParaRPr lang="nl-NL" dirty="0">
              <a:effectLst>
                <a:outerShdw blurRad="38100" dist="38100" dir="2700000" algn="tl">
                  <a:srgbClr val="000000">
                    <a:alpha val="43137"/>
                  </a:srgbClr>
                </a:outerShdw>
              </a:effectLst>
            </a:endParaRPr>
          </a:p>
        </p:txBody>
      </p:sp>
      <p:sp>
        <p:nvSpPr>
          <p:cNvPr id="3" name="Tijdelijke aanduiding voor inhoud 2"/>
          <p:cNvSpPr>
            <a:spLocks noGrp="1"/>
          </p:cNvSpPr>
          <p:nvPr>
            <p:ph idx="4294967295"/>
          </p:nvPr>
        </p:nvSpPr>
        <p:spPr>
          <a:xfrm>
            <a:off x="1017588" y="1758950"/>
            <a:ext cx="11174412" cy="5308600"/>
          </a:xfrm>
        </p:spPr>
        <p:txBody>
          <a:bodyPr>
            <a:normAutofit fontScale="77500" lnSpcReduction="20000"/>
          </a:bodyPr>
          <a:lstStyle/>
          <a:p>
            <a:pPr>
              <a:lnSpc>
                <a:spcPct val="150000"/>
              </a:lnSpc>
            </a:pPr>
            <a:r>
              <a:rPr lang="nl-BE" sz="2300" dirty="0"/>
              <a:t>Handel discreet</a:t>
            </a:r>
            <a:endParaRPr lang="nl-NL" sz="2300" dirty="0"/>
          </a:p>
          <a:p>
            <a:pPr>
              <a:lnSpc>
                <a:spcPct val="150000"/>
              </a:lnSpc>
            </a:pPr>
            <a:r>
              <a:rPr lang="nl-BE" sz="2300" dirty="0"/>
              <a:t>Wees consistent tussen woord en daad</a:t>
            </a:r>
            <a:endParaRPr lang="nl-NL" sz="2300" dirty="0"/>
          </a:p>
          <a:p>
            <a:pPr>
              <a:lnSpc>
                <a:spcPct val="150000"/>
              </a:lnSpc>
            </a:pPr>
            <a:r>
              <a:rPr lang="nl-BE" sz="2300" dirty="0"/>
              <a:t>Verzeker rijke communicatie</a:t>
            </a:r>
            <a:endParaRPr lang="nl-NL" sz="2300" dirty="0"/>
          </a:p>
          <a:p>
            <a:pPr>
              <a:lnSpc>
                <a:spcPct val="150000"/>
              </a:lnSpc>
            </a:pPr>
            <a:r>
              <a:rPr lang="nl-BE" sz="2300" dirty="0"/>
              <a:t>Zorg voor interactieve samenwerking </a:t>
            </a:r>
            <a:endParaRPr lang="nl-NL" sz="2300" dirty="0"/>
          </a:p>
          <a:p>
            <a:pPr>
              <a:lnSpc>
                <a:spcPct val="150000"/>
              </a:lnSpc>
            </a:pPr>
            <a:r>
              <a:rPr lang="nl-BE" sz="2300" dirty="0"/>
              <a:t>Neem eerlijke en transparante beslissingen</a:t>
            </a:r>
            <a:endParaRPr lang="nl-NL" sz="2300" dirty="0"/>
          </a:p>
          <a:p>
            <a:pPr>
              <a:lnSpc>
                <a:spcPct val="150000"/>
              </a:lnSpc>
            </a:pPr>
            <a:r>
              <a:rPr lang="nl-BE" sz="2300" dirty="0"/>
              <a:t>Kom tot een gedeelde visie en taal</a:t>
            </a:r>
            <a:endParaRPr lang="nl-NL" sz="2300" dirty="0"/>
          </a:p>
          <a:p>
            <a:pPr>
              <a:lnSpc>
                <a:spcPct val="150000"/>
              </a:lnSpc>
            </a:pPr>
            <a:r>
              <a:rPr lang="nl-BE" sz="2300" dirty="0"/>
              <a:t>Stel mensen verantwoordelijk voor vertrouwen </a:t>
            </a:r>
            <a:endParaRPr lang="nl-NL" sz="2300" dirty="0"/>
          </a:p>
          <a:p>
            <a:pPr>
              <a:lnSpc>
                <a:spcPct val="150000"/>
              </a:lnSpc>
            </a:pPr>
            <a:r>
              <a:rPr lang="nl-BE" sz="2300" dirty="0"/>
              <a:t>Creëer persoonlijke banden </a:t>
            </a:r>
            <a:endParaRPr lang="nl-NL" sz="2300" dirty="0"/>
          </a:p>
          <a:p>
            <a:pPr>
              <a:lnSpc>
                <a:spcPct val="150000"/>
              </a:lnSpc>
            </a:pPr>
            <a:r>
              <a:rPr lang="nl-BE" sz="2300" dirty="0"/>
              <a:t>Geef iets weg van waarde </a:t>
            </a:r>
            <a:endParaRPr lang="nl-NL" sz="2300" dirty="0"/>
          </a:p>
          <a:p>
            <a:pPr>
              <a:lnSpc>
                <a:spcPct val="150000"/>
              </a:lnSpc>
            </a:pPr>
            <a:r>
              <a:rPr lang="nl-BE" sz="2300" dirty="0"/>
              <a:t>Ontsluit je expertise en limieten</a:t>
            </a:r>
            <a:endParaRPr lang="nl-NL" sz="2300" dirty="0"/>
          </a:p>
        </p:txBody>
      </p:sp>
    </p:spTree>
    <p:extLst>
      <p:ext uri="{BB962C8B-B14F-4D97-AF65-F5344CB8AC3E}">
        <p14:creationId xmlns:p14="http://schemas.microsoft.com/office/powerpoint/2010/main" val="319402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a:xfrm>
            <a:off x="1371600" y="2388254"/>
            <a:ext cx="11174400" cy="1846659"/>
          </a:xfrm>
        </p:spPr>
        <p:txBody>
          <a:bodyPr/>
          <a:lstStyle/>
          <a:p>
            <a:r>
              <a:rPr lang="nl-BE" dirty="0"/>
              <a:t>Een evidentie? Of toch niet? </a:t>
            </a:r>
          </a:p>
          <a:p>
            <a:endParaRPr lang="nl-BE" dirty="0"/>
          </a:p>
          <a:p>
            <a:r>
              <a:rPr lang="nl-BE" dirty="0"/>
              <a:t>Onderwijs? </a:t>
            </a:r>
          </a:p>
          <a:p>
            <a:endParaRPr lang="nl-BE" dirty="0"/>
          </a:p>
          <a:p>
            <a:pPr marL="0" indent="0">
              <a:buNone/>
            </a:pPr>
            <a:endParaRPr lang="nl-BE" dirty="0"/>
          </a:p>
        </p:txBody>
      </p:sp>
    </p:spTree>
    <p:extLst>
      <p:ext uri="{BB962C8B-B14F-4D97-AF65-F5344CB8AC3E}">
        <p14:creationId xmlns:p14="http://schemas.microsoft.com/office/powerpoint/2010/main" val="74630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507600" y="2358354"/>
            <a:ext cx="11174400" cy="4708981"/>
          </a:xfrm>
        </p:spPr>
        <p:txBody>
          <a:bodyPr/>
          <a:lstStyle/>
          <a:p>
            <a:pPr marL="0" indent="0" algn="ctr">
              <a:lnSpc>
                <a:spcPct val="150000"/>
              </a:lnSpc>
              <a:buNone/>
            </a:pPr>
            <a:r>
              <a:rPr lang="nl-BE" sz="6000" dirty="0">
                <a:solidFill>
                  <a:srgbClr val="1D1D1D"/>
                </a:solidFill>
              </a:rPr>
              <a:t>Nood aan geïntegreerd beleidskader</a:t>
            </a:r>
          </a:p>
          <a:p>
            <a:pPr marL="0" indent="0" algn="ctr">
              <a:lnSpc>
                <a:spcPct val="150000"/>
              </a:lnSpc>
              <a:buNone/>
            </a:pPr>
            <a:r>
              <a:rPr lang="nl-BE" sz="6000" dirty="0">
                <a:solidFill>
                  <a:srgbClr val="FFC000"/>
                </a:solidFill>
              </a:rPr>
              <a:t>Gedeeld leiderschap</a:t>
            </a:r>
            <a:endParaRPr lang="nl-NL" sz="6000" dirty="0">
              <a:solidFill>
                <a:srgbClr val="FFC000"/>
              </a:solidFill>
            </a:endParaRPr>
          </a:p>
          <a:p>
            <a:pPr>
              <a:lnSpc>
                <a:spcPct val="150000"/>
              </a:lnSpc>
            </a:pPr>
            <a:endParaRPr lang="nl-NL" dirty="0"/>
          </a:p>
        </p:txBody>
      </p:sp>
    </p:spTree>
    <p:extLst>
      <p:ext uri="{BB962C8B-B14F-4D97-AF65-F5344CB8AC3E}">
        <p14:creationId xmlns:p14="http://schemas.microsoft.com/office/powerpoint/2010/main" val="176713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a:xfrm>
            <a:off x="1371600" y="2739236"/>
            <a:ext cx="11174400" cy="2954655"/>
          </a:xfrm>
        </p:spPr>
        <p:txBody>
          <a:bodyPr>
            <a:normAutofit lnSpcReduction="10000"/>
          </a:bodyPr>
          <a:lstStyle/>
          <a:p>
            <a:r>
              <a:rPr lang="nl-BE" sz="4800" dirty="0"/>
              <a:t>Geen </a:t>
            </a:r>
            <a:r>
              <a:rPr lang="nl-BE" sz="4800" dirty="0" err="1"/>
              <a:t>regelitis</a:t>
            </a:r>
            <a:endParaRPr lang="nl-BE" sz="4800" dirty="0"/>
          </a:p>
          <a:p>
            <a:r>
              <a:rPr lang="nl-BE" sz="4800" dirty="0"/>
              <a:t>Sociaal ondernemerschap vraagt flexibiliteit</a:t>
            </a:r>
          </a:p>
          <a:p>
            <a:r>
              <a:rPr lang="nl-BE" sz="4800" dirty="0"/>
              <a:t>Én verantwoording!</a:t>
            </a:r>
          </a:p>
        </p:txBody>
      </p:sp>
    </p:spTree>
    <p:extLst>
      <p:ext uri="{BB962C8B-B14F-4D97-AF65-F5344CB8AC3E}">
        <p14:creationId xmlns:p14="http://schemas.microsoft.com/office/powerpoint/2010/main" val="363507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FC3BC-9273-86CA-A312-FC81C54DECC5}"/>
              </a:ext>
            </a:extLst>
          </p:cNvPr>
          <p:cNvSpPr>
            <a:spLocks noGrp="1"/>
          </p:cNvSpPr>
          <p:nvPr>
            <p:ph type="title"/>
          </p:nvPr>
        </p:nvSpPr>
        <p:spPr/>
        <p:txBody>
          <a:bodyPr>
            <a:normAutofit fontScale="90000"/>
          </a:bodyPr>
          <a:lstStyle/>
          <a:p>
            <a:br>
              <a:rPr lang="nl-BE" dirty="0">
                <a:solidFill>
                  <a:srgbClr val="7030A0"/>
                </a:solidFill>
              </a:rPr>
            </a:br>
            <a:br>
              <a:rPr lang="nl-BE" dirty="0">
                <a:solidFill>
                  <a:srgbClr val="7030A0"/>
                </a:solidFill>
              </a:rPr>
            </a:br>
            <a:r>
              <a:rPr lang="nl-BE" dirty="0">
                <a:solidFill>
                  <a:srgbClr val="7030A0"/>
                </a:solidFill>
              </a:rPr>
              <a:t>Hoe kijkt uw organisatie naar een bijdrage aan een meer geïntegreerde zorg ?</a:t>
            </a:r>
          </a:p>
        </p:txBody>
      </p:sp>
    </p:spTree>
    <p:extLst>
      <p:ext uri="{BB962C8B-B14F-4D97-AF65-F5344CB8AC3E}">
        <p14:creationId xmlns:p14="http://schemas.microsoft.com/office/powerpoint/2010/main" val="207359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507600" y="2607055"/>
            <a:ext cx="11174400" cy="3046988"/>
          </a:xfrm>
        </p:spPr>
        <p:txBody>
          <a:bodyPr>
            <a:normAutofit/>
          </a:bodyPr>
          <a:lstStyle/>
          <a:p>
            <a:pPr marL="0" indent="0" algn="ctr">
              <a:buNone/>
            </a:pPr>
            <a:r>
              <a:rPr lang="nl-BE" sz="6600" dirty="0"/>
              <a:t>KIES </a:t>
            </a:r>
          </a:p>
          <a:p>
            <a:pPr marL="0" indent="0" algn="ctr">
              <a:buNone/>
            </a:pPr>
            <a:r>
              <a:rPr lang="nl-BE" sz="6600" dirty="0"/>
              <a:t>STEL PRIORITEITEN</a:t>
            </a:r>
            <a:endParaRPr lang="nl-NL" sz="6600" dirty="0"/>
          </a:p>
        </p:txBody>
      </p:sp>
    </p:spTree>
    <p:extLst>
      <p:ext uri="{BB962C8B-B14F-4D97-AF65-F5344CB8AC3E}">
        <p14:creationId xmlns:p14="http://schemas.microsoft.com/office/powerpoint/2010/main" val="2641032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508800" y="2875002"/>
            <a:ext cx="11174400" cy="2651110"/>
          </a:xfrm>
        </p:spPr>
        <p:txBody>
          <a:bodyPr vert="horz" lIns="0" tIns="0" rIns="0" bIns="0" rtlCol="0" anchor="t" anchorCtr="0">
            <a:spAutoFit/>
          </a:bodyPr>
          <a:lstStyle/>
          <a:p>
            <a:pPr marL="0" indent="0" algn="ctr">
              <a:buNone/>
            </a:pPr>
            <a:r>
              <a:rPr lang="nl-BE" sz="5400" dirty="0"/>
              <a:t>Kies voor de stem van de patiënt</a:t>
            </a:r>
          </a:p>
          <a:p>
            <a:pPr marL="0" indent="0" algn="ctr">
              <a:buNone/>
            </a:pPr>
            <a:r>
              <a:rPr lang="nl-BE" sz="5400" dirty="0"/>
              <a:t>Ervaringskennis </a:t>
            </a:r>
          </a:p>
          <a:p>
            <a:pPr marL="0" indent="0" algn="ctr">
              <a:buNone/>
            </a:pPr>
            <a:endParaRPr lang="nl-NL" sz="5400" dirty="0"/>
          </a:p>
        </p:txBody>
      </p:sp>
    </p:spTree>
    <p:extLst>
      <p:ext uri="{BB962C8B-B14F-4D97-AF65-F5344CB8AC3E}">
        <p14:creationId xmlns:p14="http://schemas.microsoft.com/office/powerpoint/2010/main" val="1837764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effectLst>
                  <a:outerShdw blurRad="38100" dist="38100" dir="2700000" algn="tl">
                    <a:srgbClr val="000000">
                      <a:alpha val="43137"/>
                    </a:srgbClr>
                  </a:outerShdw>
                </a:effectLst>
              </a:rPr>
              <a:t>Keuze 4: kies voor de stem van de patiënt/cliënt</a:t>
            </a:r>
            <a:br>
              <a:rPr lang="nl-NL" dirty="0">
                <a:effectLst>
                  <a:outerShdw blurRad="38100" dist="38100" dir="2700000" algn="tl">
                    <a:srgbClr val="000000">
                      <a:alpha val="43137"/>
                    </a:srgbClr>
                  </a:outerShdw>
                </a:effectLst>
              </a:rPr>
            </a:br>
            <a:endParaRPr lang="nl-NL" dirty="0">
              <a:effectLst>
                <a:outerShdw blurRad="38100" dist="38100" dir="2700000" algn="tl">
                  <a:srgbClr val="000000">
                    <a:alpha val="43137"/>
                  </a:srgbClr>
                </a:outerShdw>
              </a:effectLst>
            </a:endParaRPr>
          </a:p>
        </p:txBody>
      </p:sp>
      <p:sp>
        <p:nvSpPr>
          <p:cNvPr id="3" name="Tijdelijke aanduiding voor inhoud 2"/>
          <p:cNvSpPr>
            <a:spLocks noGrp="1"/>
          </p:cNvSpPr>
          <p:nvPr>
            <p:ph idx="1"/>
          </p:nvPr>
        </p:nvSpPr>
        <p:spPr>
          <a:xfrm>
            <a:off x="1126436" y="2988618"/>
            <a:ext cx="11174400" cy="2215991"/>
          </a:xfrm>
        </p:spPr>
        <p:txBody>
          <a:bodyPr>
            <a:noAutofit/>
          </a:bodyPr>
          <a:lstStyle/>
          <a:p>
            <a:pPr marL="0" indent="0">
              <a:lnSpc>
                <a:spcPct val="150000"/>
              </a:lnSpc>
              <a:buNone/>
            </a:pPr>
            <a:r>
              <a:rPr lang="nl-BE" sz="2800" i="1" dirty="0"/>
              <a:t>Door levensdoelen expliciet op te nemen in dit ontwerp en als fundament te positioneren voor de zorgplanning zal de zorg een betere aansluiting bieden op de leefwereld van de jongere en de ouders.</a:t>
            </a:r>
            <a:endParaRPr lang="nl-NL" sz="2800" dirty="0"/>
          </a:p>
        </p:txBody>
      </p:sp>
    </p:spTree>
    <p:extLst>
      <p:ext uri="{BB962C8B-B14F-4D97-AF65-F5344CB8AC3E}">
        <p14:creationId xmlns:p14="http://schemas.microsoft.com/office/powerpoint/2010/main" val="2093645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a:xfrm>
            <a:off x="886290" y="2480618"/>
            <a:ext cx="11174400" cy="2954655"/>
          </a:xfrm>
        </p:spPr>
        <p:txBody>
          <a:bodyPr/>
          <a:lstStyle/>
          <a:p>
            <a:pPr marL="0" indent="0">
              <a:buNone/>
            </a:pPr>
            <a:r>
              <a:rPr lang="nl-BE" dirty="0"/>
              <a:t>Luc </a:t>
            </a:r>
            <a:r>
              <a:rPr lang="nl-BE" dirty="0" err="1"/>
              <a:t>Deneffe</a:t>
            </a:r>
            <a:endParaRPr lang="nl-BE" dirty="0"/>
          </a:p>
          <a:p>
            <a:pPr marL="0" indent="0">
              <a:buNone/>
            </a:pPr>
            <a:endParaRPr lang="nl-BE" i="1" dirty="0">
              <a:effectLst>
                <a:outerShdw blurRad="38100" dist="38100" dir="2700000" algn="tl">
                  <a:srgbClr val="000000">
                    <a:alpha val="43137"/>
                  </a:srgbClr>
                </a:outerShdw>
              </a:effectLst>
            </a:endParaRPr>
          </a:p>
          <a:p>
            <a:pPr marL="0" indent="0">
              <a:lnSpc>
                <a:spcPct val="150000"/>
              </a:lnSpc>
              <a:buNone/>
            </a:pPr>
            <a:r>
              <a:rPr lang="nl-BE" i="1" dirty="0">
                <a:effectLst>
                  <a:outerShdw blurRad="38100" dist="38100" dir="2700000" algn="tl">
                    <a:srgbClr val="000000">
                      <a:alpha val="43137"/>
                    </a:srgbClr>
                  </a:outerShdw>
                </a:effectLst>
              </a:rPr>
              <a:t>‘Gedeelde verantwoordelijkheid en samenredzaamheid maken dat zorg voor verandert in zorgen dat. De vier basisvoorwaarden daarvoor zijn: </a:t>
            </a:r>
          </a:p>
          <a:p>
            <a:pPr marL="0" indent="0" algn="ctr">
              <a:lnSpc>
                <a:spcPct val="150000"/>
              </a:lnSpc>
              <a:buNone/>
            </a:pPr>
            <a:r>
              <a:rPr lang="nl-BE" i="1" dirty="0">
                <a:effectLst>
                  <a:outerShdw blurRad="38100" dist="38100" dir="2700000" algn="tl">
                    <a:srgbClr val="000000">
                      <a:alpha val="43137"/>
                    </a:srgbClr>
                  </a:outerShdw>
                </a:effectLst>
              </a:rPr>
              <a:t>graag zien, samenzijn, grenzen verleggen en doen!’</a:t>
            </a:r>
          </a:p>
        </p:txBody>
      </p:sp>
    </p:spTree>
    <p:extLst>
      <p:ext uri="{BB962C8B-B14F-4D97-AF65-F5344CB8AC3E}">
        <p14:creationId xmlns:p14="http://schemas.microsoft.com/office/powerpoint/2010/main" val="296659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Mijn geïntegreerde zorg…</a:t>
            </a:r>
          </a:p>
        </p:txBody>
      </p:sp>
      <p:sp>
        <p:nvSpPr>
          <p:cNvPr id="4" name="Tijdelijke aanduiding voor inhoud 3"/>
          <p:cNvSpPr>
            <a:spLocks noGrp="1"/>
          </p:cNvSpPr>
          <p:nvPr>
            <p:ph idx="1"/>
          </p:nvPr>
        </p:nvSpPr>
        <p:spPr/>
        <p:txBody>
          <a:bodyPr>
            <a:normAutofit fontScale="77500" lnSpcReduction="20000"/>
          </a:bodyPr>
          <a:lstStyle/>
          <a:p>
            <a:pPr>
              <a:lnSpc>
                <a:spcPct val="150000"/>
              </a:lnSpc>
            </a:pPr>
            <a:r>
              <a:rPr lang="nl-BE" sz="3200" dirty="0"/>
              <a:t>Wat doe je anders? </a:t>
            </a:r>
          </a:p>
          <a:p>
            <a:pPr>
              <a:lnSpc>
                <a:spcPct val="150000"/>
              </a:lnSpc>
            </a:pPr>
            <a:r>
              <a:rPr lang="nl-BE" sz="3200" dirty="0"/>
              <a:t>Waar ben je fier op? </a:t>
            </a:r>
          </a:p>
          <a:p>
            <a:pPr>
              <a:lnSpc>
                <a:spcPct val="150000"/>
              </a:lnSpc>
            </a:pPr>
            <a:r>
              <a:rPr lang="nl-BE" sz="3200" dirty="0"/>
              <a:t>Waarom werkt het?</a:t>
            </a:r>
          </a:p>
          <a:p>
            <a:pPr>
              <a:lnSpc>
                <a:spcPct val="150000"/>
              </a:lnSpc>
            </a:pPr>
            <a:r>
              <a:rPr lang="nl-BE" sz="3200" dirty="0"/>
              <a:t>Waar en waarom loopt het moeilijk? </a:t>
            </a:r>
          </a:p>
          <a:p>
            <a:endParaRPr lang="nl-BE" sz="4000" dirty="0"/>
          </a:p>
          <a:p>
            <a:r>
              <a:rPr lang="nl-BE" sz="4000" dirty="0"/>
              <a:t>Wat is de kern? </a:t>
            </a:r>
          </a:p>
        </p:txBody>
      </p:sp>
      <p:sp>
        <p:nvSpPr>
          <p:cNvPr id="2" name="Tijdelijke aanduiding voor datum 1"/>
          <p:cNvSpPr>
            <a:spLocks noGrp="1"/>
          </p:cNvSpPr>
          <p:nvPr>
            <p:ph type="dt" sz="half" idx="10"/>
          </p:nvPr>
        </p:nvSpPr>
        <p:spPr/>
        <p:txBody>
          <a:bodyPr/>
          <a:lstStyle/>
          <a:p>
            <a:fld id="{5F39C0B6-BA1A-D745-BFDF-EB3CEF0B55C5}" type="datetime1">
              <a:rPr lang="en-US" smtClean="0"/>
              <a:t>9/14/2023</a:t>
            </a:fld>
            <a:endParaRPr lang="en-US"/>
          </a:p>
        </p:txBody>
      </p:sp>
    </p:spTree>
    <p:extLst>
      <p:ext uri="{BB962C8B-B14F-4D97-AF65-F5344CB8AC3E}">
        <p14:creationId xmlns:p14="http://schemas.microsoft.com/office/powerpoint/2010/main" val="213403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effectLst>
                  <a:outerShdw blurRad="38100" dist="38100" dir="2700000" algn="tl">
                    <a:srgbClr val="000000">
                      <a:alpha val="43137"/>
                    </a:srgbClr>
                  </a:outerShdw>
                </a:effectLst>
              </a:rPr>
              <a:t>Geïntegreerde zorg volgens </a:t>
            </a:r>
            <a:r>
              <a:rPr lang="nl-BE" dirty="0" err="1">
                <a:effectLst>
                  <a:outerShdw blurRad="38100" dist="38100" dir="2700000" algn="tl">
                    <a:srgbClr val="000000">
                      <a:alpha val="43137"/>
                    </a:srgbClr>
                  </a:outerShdw>
                </a:effectLst>
              </a:rPr>
              <a:t>ChatGPT</a:t>
            </a:r>
            <a:endParaRPr lang="nl-NL" dirty="0">
              <a:effectLst>
                <a:outerShdw blurRad="38100" dist="38100" dir="2700000" algn="tl">
                  <a:srgbClr val="000000">
                    <a:alpha val="43137"/>
                  </a:srgbClr>
                </a:outerShdw>
              </a:effectLst>
            </a:endParaRPr>
          </a:p>
        </p:txBody>
      </p:sp>
      <p:sp>
        <p:nvSpPr>
          <p:cNvPr id="3" name="Tijdelijke aanduiding voor inhoud 2"/>
          <p:cNvSpPr>
            <a:spLocks noGrp="1"/>
          </p:cNvSpPr>
          <p:nvPr>
            <p:ph idx="1"/>
          </p:nvPr>
        </p:nvSpPr>
        <p:spPr>
          <a:xfrm>
            <a:off x="858581" y="2600716"/>
            <a:ext cx="11174400" cy="3185487"/>
          </a:xfrm>
        </p:spPr>
        <p:txBody>
          <a:bodyPr/>
          <a:lstStyle/>
          <a:p>
            <a:pPr marL="0" indent="0">
              <a:lnSpc>
                <a:spcPct val="150000"/>
              </a:lnSpc>
              <a:buNone/>
            </a:pPr>
            <a:r>
              <a:rPr lang="nl-BE" sz="2000" dirty="0"/>
              <a:t>Geïntegreerde zorg verwijst naar een benadering van gezondheidszorg waarbij verschillende medische disciplines, zorgverleners en zorginstellingen </a:t>
            </a:r>
            <a:r>
              <a:rPr lang="nl-BE" sz="2000" dirty="0">
                <a:solidFill>
                  <a:srgbClr val="FFC000"/>
                </a:solidFill>
              </a:rPr>
              <a:t>samenwerken</a:t>
            </a:r>
            <a:r>
              <a:rPr lang="nl-BE" sz="2000" dirty="0"/>
              <a:t> om de gezondheid en het welzijn van een individu te verbeteren. Het doel van geïntegreerde zorg is om de kwaliteit en effectiviteit van de zorg te verbeteren door een holistische aanpak te bieden die rekening houdt met de verschillende aspecten van </a:t>
            </a:r>
            <a:r>
              <a:rPr lang="nl-BE" sz="2000" dirty="0">
                <a:solidFill>
                  <a:srgbClr val="FFC000"/>
                </a:solidFill>
              </a:rPr>
              <a:t>gezondheid en welzijn </a:t>
            </a:r>
            <a:r>
              <a:rPr lang="nl-BE" sz="2000" dirty="0"/>
              <a:t>van een persoon.</a:t>
            </a:r>
          </a:p>
          <a:p>
            <a:pPr>
              <a:lnSpc>
                <a:spcPct val="150000"/>
              </a:lnSpc>
            </a:pPr>
            <a:endParaRPr lang="nl-BE" sz="1800" dirty="0"/>
          </a:p>
        </p:txBody>
      </p:sp>
    </p:spTree>
    <p:extLst>
      <p:ext uri="{BB962C8B-B14F-4D97-AF65-F5344CB8AC3E}">
        <p14:creationId xmlns:p14="http://schemas.microsoft.com/office/powerpoint/2010/main" val="2162228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effectLst>
                  <a:outerShdw blurRad="38100" dist="38100" dir="2700000" algn="tl">
                    <a:srgbClr val="000000">
                      <a:alpha val="43137"/>
                    </a:srgbClr>
                  </a:outerShdw>
                </a:effectLst>
              </a:rPr>
              <a:t>Geïntegreerde zorg volgens </a:t>
            </a:r>
            <a:r>
              <a:rPr lang="nl-BE" dirty="0" err="1">
                <a:effectLst>
                  <a:outerShdw blurRad="38100" dist="38100" dir="2700000" algn="tl">
                    <a:srgbClr val="000000">
                      <a:alpha val="43137"/>
                    </a:srgbClr>
                  </a:outerShdw>
                </a:effectLst>
              </a:rPr>
              <a:t>ChatGPT</a:t>
            </a:r>
            <a:endParaRPr lang="nl-NL" dirty="0"/>
          </a:p>
        </p:txBody>
      </p:sp>
      <p:sp>
        <p:nvSpPr>
          <p:cNvPr id="3" name="Tijdelijke aanduiding voor inhoud 2"/>
          <p:cNvSpPr>
            <a:spLocks noGrp="1"/>
          </p:cNvSpPr>
          <p:nvPr>
            <p:ph idx="1"/>
          </p:nvPr>
        </p:nvSpPr>
        <p:spPr>
          <a:xfrm>
            <a:off x="812400" y="2531918"/>
            <a:ext cx="11174400" cy="4911281"/>
          </a:xfrm>
        </p:spPr>
        <p:txBody>
          <a:bodyPr/>
          <a:lstStyle/>
          <a:p>
            <a:pPr marL="0" indent="0">
              <a:lnSpc>
                <a:spcPct val="150000"/>
              </a:lnSpc>
              <a:buNone/>
            </a:pPr>
            <a:r>
              <a:rPr lang="nl-BE" dirty="0"/>
              <a:t>Het succes van geïntegreerde zorg hangt af van verschillende factoren, waaronder de </a:t>
            </a:r>
            <a:r>
              <a:rPr lang="nl-BE" dirty="0">
                <a:solidFill>
                  <a:srgbClr val="FFC000"/>
                </a:solidFill>
              </a:rPr>
              <a:t>bereidheid van zorgverleners om samen te werken</a:t>
            </a:r>
            <a:r>
              <a:rPr lang="nl-BE" dirty="0"/>
              <a:t>, de beschikbaarheid van technologie voor het delen van informatie en de betrokkenheid van patiënten bij hun eigen zorg. Het is een benadering die kan helpen bij het aanpakken van complexe gezondheidsuitdagingen, maar de implementatie ervan kan variëren afhankelijk van de gezondheidszorgsystemen en -behoeften in verschillende landen en gemeenschappen.</a:t>
            </a:r>
            <a:endParaRPr lang="nl-NL" dirty="0"/>
          </a:p>
          <a:p>
            <a:pPr>
              <a:lnSpc>
                <a:spcPct val="150000"/>
              </a:lnSpc>
            </a:pPr>
            <a:endParaRPr lang="nl-NL" dirty="0"/>
          </a:p>
        </p:txBody>
      </p:sp>
    </p:spTree>
    <p:extLst>
      <p:ext uri="{BB962C8B-B14F-4D97-AF65-F5344CB8AC3E}">
        <p14:creationId xmlns:p14="http://schemas.microsoft.com/office/powerpoint/2010/main" val="12868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effectLst>
                  <a:outerShdw blurRad="38100" dist="38100" dir="2700000" algn="tl">
                    <a:srgbClr val="000000">
                      <a:alpha val="43137"/>
                    </a:srgbClr>
                  </a:outerShdw>
                </a:effectLst>
              </a:rPr>
              <a:t>Voordelen en beperkingen volgens </a:t>
            </a:r>
            <a:r>
              <a:rPr lang="nl-BE" dirty="0" err="1">
                <a:effectLst>
                  <a:outerShdw blurRad="38100" dist="38100" dir="2700000" algn="tl">
                    <a:srgbClr val="000000">
                      <a:alpha val="43137"/>
                    </a:srgbClr>
                  </a:outerShdw>
                </a:effectLst>
              </a:rPr>
              <a:t>ChatGPT</a:t>
            </a:r>
            <a:endParaRPr lang="nl-NL" dirty="0">
              <a:effectLst>
                <a:outerShdw blurRad="38100" dist="38100" dir="2700000" algn="tl">
                  <a:srgbClr val="000000">
                    <a:alpha val="43137"/>
                  </a:srgbClr>
                </a:outerShdw>
              </a:effectLst>
            </a:endParaRPr>
          </a:p>
        </p:txBody>
      </p:sp>
      <p:sp>
        <p:nvSpPr>
          <p:cNvPr id="3" name="Tijdelijke aanduiding voor inhoud 2"/>
          <p:cNvSpPr>
            <a:spLocks noGrp="1"/>
          </p:cNvSpPr>
          <p:nvPr>
            <p:ph idx="1"/>
          </p:nvPr>
        </p:nvSpPr>
        <p:spPr>
          <a:xfrm>
            <a:off x="895527" y="2171700"/>
            <a:ext cx="11174400" cy="4985980"/>
          </a:xfrm>
        </p:spPr>
        <p:txBody>
          <a:bodyPr numCol="2">
            <a:normAutofit fontScale="92500" lnSpcReduction="10000"/>
          </a:bodyPr>
          <a:lstStyle/>
          <a:p>
            <a:pPr>
              <a:lnSpc>
                <a:spcPct val="150000"/>
              </a:lnSpc>
            </a:pPr>
            <a:r>
              <a:rPr lang="nl-BE" dirty="0"/>
              <a:t>Betere coördinatie</a:t>
            </a:r>
          </a:p>
          <a:p>
            <a:pPr>
              <a:lnSpc>
                <a:spcPct val="150000"/>
              </a:lnSpc>
            </a:pPr>
            <a:r>
              <a:rPr lang="nl-BE" dirty="0"/>
              <a:t>Patiëntgerichtheid</a:t>
            </a:r>
          </a:p>
          <a:p>
            <a:pPr>
              <a:lnSpc>
                <a:spcPct val="150000"/>
              </a:lnSpc>
            </a:pPr>
            <a:r>
              <a:rPr lang="nl-BE" dirty="0"/>
              <a:t>Efficiëntie</a:t>
            </a:r>
          </a:p>
          <a:p>
            <a:pPr>
              <a:lnSpc>
                <a:spcPct val="150000"/>
              </a:lnSpc>
            </a:pPr>
            <a:r>
              <a:rPr lang="nl-BE" dirty="0"/>
              <a:t>Betere resultaten</a:t>
            </a:r>
          </a:p>
          <a:p>
            <a:pPr>
              <a:lnSpc>
                <a:spcPct val="150000"/>
              </a:lnSpc>
            </a:pPr>
            <a:r>
              <a:rPr lang="nl-BE" dirty="0"/>
              <a:t>Kostenbeheersing</a:t>
            </a:r>
          </a:p>
          <a:p>
            <a:pPr>
              <a:lnSpc>
                <a:spcPct val="150000"/>
              </a:lnSpc>
            </a:pPr>
            <a:endParaRPr lang="nl-BE" dirty="0"/>
          </a:p>
          <a:p>
            <a:pPr>
              <a:lnSpc>
                <a:spcPct val="150000"/>
              </a:lnSpc>
            </a:pPr>
            <a:endParaRPr lang="nl-BE" dirty="0"/>
          </a:p>
          <a:p>
            <a:pPr>
              <a:lnSpc>
                <a:spcPct val="150000"/>
              </a:lnSpc>
            </a:pPr>
            <a:endParaRPr lang="nl-BE" dirty="0"/>
          </a:p>
          <a:p>
            <a:pPr>
              <a:lnSpc>
                <a:spcPct val="150000"/>
              </a:lnSpc>
            </a:pPr>
            <a:endParaRPr lang="nl-BE" dirty="0"/>
          </a:p>
          <a:p>
            <a:pPr>
              <a:lnSpc>
                <a:spcPct val="150000"/>
              </a:lnSpc>
            </a:pPr>
            <a:r>
              <a:rPr lang="nl-BE" dirty="0"/>
              <a:t>Complexiteit van implementatie</a:t>
            </a:r>
          </a:p>
          <a:p>
            <a:pPr>
              <a:lnSpc>
                <a:spcPct val="150000"/>
              </a:lnSpc>
            </a:pPr>
            <a:r>
              <a:rPr lang="nl-BE" dirty="0"/>
              <a:t>Culturele en organisatorische verschillen</a:t>
            </a:r>
          </a:p>
          <a:p>
            <a:pPr>
              <a:lnSpc>
                <a:spcPct val="150000"/>
              </a:lnSpc>
            </a:pPr>
            <a:r>
              <a:rPr lang="nl-BE" dirty="0"/>
              <a:t>Privacy en gegevensbeveiliging</a:t>
            </a:r>
          </a:p>
          <a:p>
            <a:pPr>
              <a:lnSpc>
                <a:spcPct val="150000"/>
              </a:lnSpc>
            </a:pPr>
            <a:r>
              <a:rPr lang="nl-BE" dirty="0"/>
              <a:t>Technologische uitdagingen</a:t>
            </a:r>
          </a:p>
          <a:p>
            <a:pPr>
              <a:lnSpc>
                <a:spcPct val="150000"/>
              </a:lnSpc>
            </a:pPr>
            <a:r>
              <a:rPr lang="nl-BE" dirty="0"/>
              <a:t>Financiële beperkingen</a:t>
            </a:r>
          </a:p>
          <a:p>
            <a:pPr>
              <a:lnSpc>
                <a:spcPct val="150000"/>
              </a:lnSpc>
            </a:pPr>
            <a:r>
              <a:rPr lang="nl-BE" dirty="0"/>
              <a:t>Weerstand tegen verandering</a:t>
            </a:r>
          </a:p>
          <a:p>
            <a:pPr>
              <a:lnSpc>
                <a:spcPct val="150000"/>
              </a:lnSpc>
            </a:pPr>
            <a:r>
              <a:rPr lang="nl-BE" dirty="0"/>
              <a:t>Continuïteit van zorg</a:t>
            </a:r>
          </a:p>
          <a:p>
            <a:pPr>
              <a:lnSpc>
                <a:spcPct val="150000"/>
              </a:lnSpc>
            </a:pPr>
            <a:r>
              <a:rPr lang="nl-BE" dirty="0"/>
              <a:t>Cultuurverandering</a:t>
            </a:r>
            <a:endParaRPr lang="nl-NL" dirty="0"/>
          </a:p>
        </p:txBody>
      </p:sp>
    </p:spTree>
    <p:extLst>
      <p:ext uri="{BB962C8B-B14F-4D97-AF65-F5344CB8AC3E}">
        <p14:creationId xmlns:p14="http://schemas.microsoft.com/office/powerpoint/2010/main" val="319345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15833"/>
          <a:stretch/>
        </p:blipFill>
        <p:spPr>
          <a:xfrm>
            <a:off x="1657004" y="1709989"/>
            <a:ext cx="8877993" cy="4980272"/>
          </a:xfrm>
          <a:prstGeom prst="rect">
            <a:avLst/>
          </a:prstGeom>
        </p:spPr>
      </p:pic>
      <p:sp>
        <p:nvSpPr>
          <p:cNvPr id="2" name="Titel 1"/>
          <p:cNvSpPr>
            <a:spLocks noGrp="1"/>
          </p:cNvSpPr>
          <p:nvPr>
            <p:ph type="title"/>
          </p:nvPr>
        </p:nvSpPr>
        <p:spPr/>
        <p:txBody>
          <a:bodyPr/>
          <a:lstStyle/>
          <a:p>
            <a:r>
              <a:rPr lang="nl-BE" dirty="0"/>
              <a:t>IC in 1 woord volgens </a:t>
            </a:r>
            <a:r>
              <a:rPr lang="nl-BE" dirty="0" err="1"/>
              <a:t>ChatGPT</a:t>
            </a:r>
            <a:endParaRPr lang="nl-BE" dirty="0"/>
          </a:p>
        </p:txBody>
      </p:sp>
      <p:sp>
        <p:nvSpPr>
          <p:cNvPr id="3" name="Tijdelijke aanduiding voor inhoud 2"/>
          <p:cNvSpPr>
            <a:spLocks noGrp="1"/>
          </p:cNvSpPr>
          <p:nvPr>
            <p:ph idx="1"/>
          </p:nvPr>
        </p:nvSpPr>
        <p:spPr/>
        <p:txBody>
          <a:bodyPr anchor="ctr"/>
          <a:lstStyle/>
          <a:p>
            <a:pPr marL="0" indent="0" algn="ctr">
              <a:buNone/>
            </a:pPr>
            <a:r>
              <a:rPr lang="nl-BE" sz="3400" b="1" dirty="0">
                <a:solidFill>
                  <a:schemeClr val="bg1"/>
                </a:solidFill>
                <a:effectLst>
                  <a:outerShdw blurRad="38100" dist="38100" dir="2700000" algn="tl">
                    <a:srgbClr val="000000">
                      <a:alpha val="43137"/>
                    </a:srgbClr>
                  </a:outerShdw>
                </a:effectLst>
              </a:rPr>
              <a:t>SAMENWERKING - COORDINATION</a:t>
            </a:r>
            <a:endParaRPr lang="nl-NL" sz="3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775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8" name="Tijdelijke aanduiding voor inhoud 7"/>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9012934" y="2334577"/>
            <a:ext cx="2520422" cy="3581400"/>
          </a:xfrm>
        </p:spPr>
      </p:pic>
      <p:pic>
        <p:nvPicPr>
          <p:cNvPr id="3" name="Afbeelding 2"/>
          <p:cNvPicPr>
            <a:picLocks noChangeAspect="1"/>
          </p:cNvPicPr>
          <p:nvPr/>
        </p:nvPicPr>
        <p:blipFill>
          <a:blip r:embed="rId3"/>
          <a:stretch>
            <a:fillRect/>
          </a:stretch>
        </p:blipFill>
        <p:spPr>
          <a:xfrm>
            <a:off x="2575734" y="2446972"/>
            <a:ext cx="4892187" cy="3469005"/>
          </a:xfrm>
          <a:prstGeom prst="rect">
            <a:avLst/>
          </a:prstGeom>
        </p:spPr>
      </p:pic>
    </p:spTree>
    <p:extLst>
      <p:ext uri="{BB962C8B-B14F-4D97-AF65-F5344CB8AC3E}">
        <p14:creationId xmlns:p14="http://schemas.microsoft.com/office/powerpoint/2010/main" val="12253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0" y="1958975"/>
            <a:ext cx="11174413" cy="2755900"/>
          </a:xfrm>
        </p:spPr>
        <p:txBody>
          <a:bodyPr>
            <a:normAutofit fontScale="92500" lnSpcReduction="20000"/>
          </a:bodyPr>
          <a:lstStyle/>
          <a:p>
            <a:pPr marL="0" indent="0" algn="ctr">
              <a:lnSpc>
                <a:spcPct val="150000"/>
              </a:lnSpc>
              <a:buNone/>
            </a:pPr>
            <a:r>
              <a:rPr lang="nl-BE" sz="13800" dirty="0"/>
              <a:t>en nu? </a:t>
            </a:r>
          </a:p>
        </p:txBody>
      </p:sp>
    </p:spTree>
    <p:extLst>
      <p:ext uri="{BB962C8B-B14F-4D97-AF65-F5344CB8AC3E}">
        <p14:creationId xmlns:p14="http://schemas.microsoft.com/office/powerpoint/2010/main" val="1234553921"/>
      </p:ext>
    </p:extLst>
  </p:cSld>
  <p:clrMapOvr>
    <a:masterClrMapping/>
  </p:clrMapOvr>
</p:sld>
</file>

<file path=ppt/theme/theme1.xml><?xml version="1.0" encoding="utf-8"?>
<a:theme xmlns:a="http://schemas.openxmlformats.org/drawingml/2006/main" name="UPC">
  <a:themeElements>
    <a:clrScheme name="Aangepast 8">
      <a:dk1>
        <a:srgbClr val="000000"/>
      </a:dk1>
      <a:lt1>
        <a:srgbClr val="FFFFFF"/>
      </a:lt1>
      <a:dk2>
        <a:srgbClr val="166387"/>
      </a:dk2>
      <a:lt2>
        <a:srgbClr val="FFFFFF"/>
      </a:lt2>
      <a:accent1>
        <a:srgbClr val="5C1B50"/>
      </a:accent1>
      <a:accent2>
        <a:srgbClr val="2A9F55"/>
      </a:accent2>
      <a:accent3>
        <a:srgbClr val="166387"/>
      </a:accent3>
      <a:accent4>
        <a:srgbClr val="1B4586"/>
      </a:accent4>
      <a:accent5>
        <a:srgbClr val="8CC091"/>
      </a:accent5>
      <a:accent6>
        <a:srgbClr val="B2B2B2"/>
      </a:accent6>
      <a:hlink>
        <a:srgbClr val="0070C0"/>
      </a:hlink>
      <a:folHlink>
        <a:srgbClr val="C64993"/>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F2ED510E-8AB8-4894-B4BD-2696599A1CE4}" vid="{3DF1E298-7776-4BD1-9A98-1C8139CD4F9E}"/>
    </a:ext>
  </a:extLst>
</a:theme>
</file>

<file path=ppt/theme/theme2.xml><?xml version="1.0" encoding="utf-8"?>
<a:theme xmlns:a="http://schemas.openxmlformats.org/drawingml/2006/main" name="UPC hoofdstukslides">
  <a:themeElements>
    <a:clrScheme name="emmaüs">
      <a:dk1>
        <a:srgbClr val="000000"/>
      </a:dk1>
      <a:lt1>
        <a:srgbClr val="C64993"/>
      </a:lt1>
      <a:dk2>
        <a:srgbClr val="EE9E28"/>
      </a:dk2>
      <a:lt2>
        <a:srgbClr val="FFFFFF"/>
      </a:lt2>
      <a:accent1>
        <a:srgbClr val="5C1B50"/>
      </a:accent1>
      <a:accent2>
        <a:srgbClr val="8C2483"/>
      </a:accent2>
      <a:accent3>
        <a:srgbClr val="DB386B"/>
      </a:accent3>
      <a:accent4>
        <a:srgbClr val="EA7E29"/>
      </a:accent4>
      <a:accent5>
        <a:srgbClr val="F4BD24"/>
      </a:accent5>
      <a:accent6>
        <a:srgbClr val="B2B2B2"/>
      </a:accent6>
      <a:hlink>
        <a:srgbClr val="6F1E60"/>
      </a:hlink>
      <a:folHlink>
        <a:srgbClr val="C64993"/>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F2ED510E-8AB8-4894-B4BD-2696599A1CE4}" vid="{A8639A45-C419-4FA9-8577-B240CB951A60}"/>
    </a:ext>
  </a:ext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62A26D8ACEFB41AE20E36E812AE4FF" ma:contentTypeVersion="17" ma:contentTypeDescription="Een nieuw document maken." ma:contentTypeScope="" ma:versionID="cd701805d691417a83ee3b1ccdfbdd2e">
  <xsd:schema xmlns:xsd="http://www.w3.org/2001/XMLSchema" xmlns:xs="http://www.w3.org/2001/XMLSchema" xmlns:p="http://schemas.microsoft.com/office/2006/metadata/properties" xmlns:ns2="1926bdfc-fe79-4237-9e10-fa8dd4d42c78" xmlns:ns3="c04812c8-f446-44a4-a8c1-3f24b53725c5" targetNamespace="http://schemas.microsoft.com/office/2006/metadata/properties" ma:root="true" ma:fieldsID="f85b1d68e917595e85a7d99dc15485d0" ns2:_="" ns3:_="">
    <xsd:import namespace="1926bdfc-fe79-4237-9e10-fa8dd4d42c78"/>
    <xsd:import namespace="c04812c8-f446-44a4-a8c1-3f24b53725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6bdfc-fe79-4237-9e10-fa8dd4d42c78"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874e4048-c75a-4de2-9c2e-7ad38f2c60da}" ma:internalName="TaxCatchAll" ma:showField="CatchAllData" ma:web="1926bdfc-fe79-4237-9e10-fa8dd4d42c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4812c8-f446-44a4-a8c1-3f24b53725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f58e264-457d-46de-81b7-d93083f90f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4812c8-f446-44a4-a8c1-3f24b53725c5">
      <Terms xmlns="http://schemas.microsoft.com/office/infopath/2007/PartnerControls"/>
    </lcf76f155ced4ddcb4097134ff3c332f>
    <TaxCatchAll xmlns="1926bdfc-fe79-4237-9e10-fa8dd4d42c78" xsi:nil="true"/>
  </documentManagement>
</p:properties>
</file>

<file path=customXml/itemProps1.xml><?xml version="1.0" encoding="utf-8"?>
<ds:datastoreItem xmlns:ds="http://schemas.openxmlformats.org/officeDocument/2006/customXml" ds:itemID="{60B90976-0791-4A24-B8C6-8C000BD90003}"/>
</file>

<file path=customXml/itemProps2.xml><?xml version="1.0" encoding="utf-8"?>
<ds:datastoreItem xmlns:ds="http://schemas.openxmlformats.org/officeDocument/2006/customXml" ds:itemID="{4A98AE29-8D77-4895-9C09-A79F7032132A}"/>
</file>

<file path=customXml/itemProps3.xml><?xml version="1.0" encoding="utf-8"?>
<ds:datastoreItem xmlns:ds="http://schemas.openxmlformats.org/officeDocument/2006/customXml" ds:itemID="{0BBFA8EA-22CB-413D-86D2-B9116D42CB0A}"/>
</file>

<file path=docProps/app.xml><?xml version="1.0" encoding="utf-8"?>
<Properties xmlns="http://schemas.openxmlformats.org/officeDocument/2006/extended-properties" xmlns:vt="http://schemas.openxmlformats.org/officeDocument/2006/docPropsVTypes">
  <Template>Zorgcongres_DirkBroos</Template>
  <TotalTime>0</TotalTime>
  <Words>568</Words>
  <Application>Microsoft Office PowerPoint</Application>
  <PresentationFormat>Breedbeeld</PresentationFormat>
  <Paragraphs>92</Paragraphs>
  <Slides>23</Slides>
  <Notes>0</Notes>
  <HiddenSlides>1</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23</vt:i4>
      </vt:variant>
    </vt:vector>
  </HeadingPairs>
  <TitlesOfParts>
    <vt:vector size="30" baseType="lpstr">
      <vt:lpstr>Arial</vt:lpstr>
      <vt:lpstr>Calibri</vt:lpstr>
      <vt:lpstr>Franklin Gothic Book</vt:lpstr>
      <vt:lpstr>Verdana</vt:lpstr>
      <vt:lpstr>UPC</vt:lpstr>
      <vt:lpstr>UPC hoofdstukslides</vt:lpstr>
      <vt:lpstr>Crop</vt:lpstr>
      <vt:lpstr>En nu? </vt:lpstr>
      <vt:lpstr>  Hoe kijkt uw organisatie naar een bijdrage aan een meer geïntegreerde zorg ?</vt:lpstr>
      <vt:lpstr>Mijn geïntegreerde zorg…</vt:lpstr>
      <vt:lpstr>Geïntegreerde zorg volgens ChatGPT</vt:lpstr>
      <vt:lpstr>Geïntegreerde zorg volgens ChatGPT</vt:lpstr>
      <vt:lpstr>Voordelen en beperkingen volgens ChatGPT</vt:lpstr>
      <vt:lpstr>IC in 1 woord volgens ChatGPT</vt:lpstr>
      <vt:lpstr>PowerPoint-presentatie</vt:lpstr>
      <vt:lpstr>PowerPoint-presentatie</vt:lpstr>
      <vt:lpstr>Samenwerken is de kern  ik werk toch samen!   Wat is samenwerken?   Werk ik samen? </vt:lpstr>
      <vt:lpstr>PowerPoint-presentatie</vt:lpstr>
      <vt:lpstr>PowerPoint-presentatie</vt:lpstr>
      <vt:lpstr>PowerPoint-presentatie</vt:lpstr>
      <vt:lpstr>PowerPoint-presentatie</vt:lpstr>
      <vt:lpstr>PowerPoint-presentatie</vt:lpstr>
      <vt:lpstr>10 elementen om in vertrouwen samen te werken – Marloes Callens</vt:lpstr>
      <vt:lpstr>PowerPoint-presentatie</vt:lpstr>
      <vt:lpstr>PowerPoint-presentatie</vt:lpstr>
      <vt:lpstr>PowerPoint-presentatie</vt:lpstr>
      <vt:lpstr>PowerPoint-presentatie</vt:lpstr>
      <vt:lpstr>PowerPoint-presentatie</vt:lpstr>
      <vt:lpstr>Keuze 4: kies voor de stem van de patiënt/cliënt </vt:lpstr>
      <vt:lpstr>PowerPoint-presentatie</vt:lpstr>
    </vt:vector>
  </TitlesOfParts>
  <Company>Emmaus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Rosanne Verwulst</dc:creator>
  <cp:lastModifiedBy>zorganders</cp:lastModifiedBy>
  <cp:revision>33</cp:revision>
  <cp:lastPrinted>2023-09-12T15:55:46Z</cp:lastPrinted>
  <dcterms:created xsi:type="dcterms:W3CDTF">2023-09-12T07:13:05Z</dcterms:created>
  <dcterms:modified xsi:type="dcterms:W3CDTF">2023-09-14T06:38:37Z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0x010100B362A26D8ACEFB41AE20E36E812AE4FF</vt:lpwstr>
  </property>
</Properties>
</file>