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60" r:id="rId4"/>
    <p:sldId id="257" r:id="rId5"/>
    <p:sldId id="258" r:id="rId6"/>
    <p:sldId id="269" r:id="rId7"/>
    <p:sldId id="263" r:id="rId8"/>
    <p:sldId id="270" r:id="rId9"/>
    <p:sldId id="262" r:id="rId10"/>
    <p:sldId id="265" r:id="rId11"/>
    <p:sldId id="264" r:id="rId12"/>
    <p:sldId id="266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42A5"/>
    <a:srgbClr val="C2B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D5875-F4E1-48B9-8642-1FE07C9A4D3A}" v="749" dt="2023-09-08T12:06:37.276"/>
    <p1510:client id="{83161589-2006-0342-C80A-FDBE2EBAF9C4}" v="53" dt="2023-09-08T11:06:05.820"/>
    <p1510:client id="{B8FC93EC-A4F7-465E-8E32-942F21905CFD}" v="26" dt="2023-09-08T08:01:37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72" autoAdjust="0"/>
  </p:normalViewPr>
  <p:slideViewPr>
    <p:cSldViewPr snapToGrid="0">
      <p:cViewPr varScale="1">
        <p:scale>
          <a:sx n="95" d="100"/>
          <a:sy n="95" d="100"/>
        </p:scale>
        <p:origin x="1158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423F4-C8EA-48F9-8011-038F26E89C26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6B28E-B155-4801-ACCC-E231CD54C7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428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6B28E-B155-4801-ACCC-E231CD54C7F2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393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9443F-2401-057F-BAF8-F60FA681D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9F96856-2048-3F9F-4654-C94687A4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668EF9-B0E8-4AA2-57A1-074D24AE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DD04CE-3967-B8D2-D872-6D2D21C0E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AAFE7C-4CED-18B5-72F1-7C0C451E1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25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69A5B-695F-B55F-A7EB-49EDD053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75EA23-6EB5-4206-A5B3-8C3B31509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5334A5-737F-D2D9-934A-5AAEF2514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9E1751-0EF8-9B1F-3D07-8C5BBA87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56B1AC-04B3-0662-DD07-FA485180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350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7214930-B789-5613-0424-0D79CD93E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8E054F8-D7F0-D14C-F42A-2DEF8E577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7250DA-41E9-DB05-F61C-0DFBB9FB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8E6D94-50AC-F781-5D4A-775C4E3C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E14821-1177-A6A1-C1B1-97C42D66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899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9562F-147D-68AB-F49B-3E7394F6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321A9B-4E3A-3C57-C28F-EC1CF7ABE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13FECE-32D1-F206-ECA0-7E728412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0C7AAE-5680-412F-3BFB-9704DE82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C331C8-9AB3-50C7-C873-EE5F0ED2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981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75B56-0731-B47B-0B88-8921D170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B8A252-A0AF-D3ED-5313-954567F05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F791A5-1B18-3408-7CEF-25DEC1DE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FAFD12-9ADC-F3E5-EE5A-BEC3AB8A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B9CA61-55E9-6790-AA3E-8D8ED302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5B82C-AFFA-5291-1859-DD50B067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D03A2C-5A97-BAF4-5D11-E98FC0B28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83551E-008A-3BA5-CF6B-D90423D0A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F0352AF-E897-AE0A-480B-FE4B25F3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6ECFF3-E0DB-7BEF-B923-D0AEDB34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48E0542-127B-6323-291D-3146CFE9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755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C4515-0E31-1B40-4EA2-2968DB36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1CD24A-F09D-CEB2-6886-098496643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057BD-E927-C758-F798-92261930D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0928598-20C5-A460-6AF3-C4EADB270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96BDC02-6830-F891-D1B0-07005E097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7CFA24C-BD8E-3744-A6E0-F06F56E6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7BFA2FC-D23C-27A2-2FDC-2FB480E48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8AC6311-97FA-62EB-95C6-0241E2EA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733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429DFD-B7F6-D30A-C214-1D81B3BAF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9D7FCB3-B3A3-4A7B-F045-05D78FCD0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21C15C-1743-414E-ABC9-0F7D40E3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1692D64-F982-27AB-BCBB-4C8F3792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703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14497D3-16D9-E5E1-EFFB-0528E2C9C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BA0AD5-C0F7-E711-FCE9-648860C9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05B3ED-E801-4230-41FE-4D966D60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740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283F0-043F-F65E-78ED-4BD3E7D27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A93CD1-C717-D448-F3BE-602B01961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C791B6-58B7-91A8-2EFC-FB1DBAF35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3B79EE-4913-9BCD-40DE-238BE1C6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09EB0A-9DD3-BF1A-818A-BADF6595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447D49-FF33-7DC0-0E7C-E4D5461A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797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B4E0E-06D6-C2BE-E119-019FF63F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32248AF-382B-86DC-24F8-468487CB9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2F687F7-7A8D-16ED-E2E4-12304EADE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575DF3-0D4E-6F45-9F94-87474C0F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CD22D0-E582-D747-2E20-32A087E1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2F572F-A8F3-90DB-DDDE-CA1C23F7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724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F7D963-E664-5862-E542-41F90AE2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00F137-17F0-7879-F40A-A6BDA805E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AAAFD0-F927-0529-1DF9-5AA5F65D9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4020C-F373-4A05-8B5C-2BE2CB1E43A7}" type="datetimeFigureOut">
              <a:rPr lang="nl-BE" smtClean="0"/>
              <a:t>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9C1A6B-B299-8391-8D76-26234D86F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D21D87-CE4C-70CE-9BF9-8253B1838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43033-FFB6-4CB7-86A9-83D888FDA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044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D7D87-EA31-47F4-2389-32EB7E7C7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326880" cy="2387600"/>
          </a:xfrm>
        </p:spPr>
        <p:txBody>
          <a:bodyPr>
            <a:normAutofit/>
          </a:bodyPr>
          <a:lstStyle/>
          <a:p>
            <a:r>
              <a:rPr lang="nl-BE" sz="8000" b="1" i="0">
                <a:solidFill>
                  <a:srgbClr val="7742A5"/>
                </a:solidFill>
                <a:effectLst/>
                <a:latin typeface="+mn-lt"/>
              </a:rPr>
              <a:t>Omgaan met agressie </a:t>
            </a:r>
            <a:endParaRPr lang="nl-BE" sz="8000">
              <a:solidFill>
                <a:srgbClr val="7742A5"/>
              </a:solidFill>
              <a:latin typeface="+mn-lt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3AF15C2-4BE1-F75B-283A-4E669D2E0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8758"/>
            <a:ext cx="9144000" cy="482282"/>
          </a:xfrm>
        </p:spPr>
        <p:txBody>
          <a:bodyPr>
            <a:normAutofit/>
          </a:bodyPr>
          <a:lstStyle/>
          <a:p>
            <a:r>
              <a:rPr lang="nl-BE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Hoe bouw je een preventief beleid uit?</a:t>
            </a:r>
            <a:endParaRPr lang="nl-BE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65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FD9B703-B4C3-47DD-212C-F06D2DA2A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929" y="294928"/>
            <a:ext cx="9282988" cy="65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6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80A337-28C2-6688-5E00-8C6988F1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62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sz="3600" b="0" i="0">
                <a:solidFill>
                  <a:srgbClr val="7742A5"/>
                </a:solidFill>
                <a:effectLst/>
                <a:latin typeface="Calibri"/>
                <a:cs typeface="Calibri"/>
              </a:rPr>
              <a:t>Wat </a:t>
            </a:r>
            <a:r>
              <a:rPr lang="nl-BE" sz="3600">
                <a:solidFill>
                  <a:srgbClr val="7742A5"/>
                </a:solidFill>
                <a:latin typeface="Calibri"/>
                <a:cs typeface="Calibri"/>
              </a:rPr>
              <a:t>heeft</a:t>
            </a:r>
            <a:r>
              <a:rPr lang="nl-BE" sz="3600" b="0" i="0">
                <a:solidFill>
                  <a:srgbClr val="7742A5"/>
                </a:solidFill>
                <a:effectLst/>
                <a:latin typeface="Calibri"/>
                <a:cs typeface="Calibri"/>
              </a:rPr>
              <a:t> …</a:t>
            </a:r>
            <a:r>
              <a:rPr lang="nl-BE" sz="3600">
                <a:solidFill>
                  <a:srgbClr val="7742A5"/>
                </a:solidFill>
                <a:latin typeface="Calibri"/>
                <a:cs typeface="Calibri"/>
              </a:rPr>
              <a:t> nodig</a:t>
            </a:r>
            <a:r>
              <a:rPr lang="nl-BE" sz="3600" b="0" i="0">
                <a:solidFill>
                  <a:srgbClr val="7742A5"/>
                </a:solidFill>
                <a:effectLst/>
                <a:latin typeface="Calibri"/>
                <a:cs typeface="Calibri"/>
              </a:rPr>
              <a:t> als het gaat om agressie?   </a:t>
            </a:r>
            <a:endParaRPr lang="nl-BE" sz="7200">
              <a:solidFill>
                <a:srgbClr val="7742A5"/>
              </a:solidFill>
              <a:latin typeface="Calibri"/>
              <a:cs typeface="Calibri"/>
            </a:endParaRPr>
          </a:p>
        </p:txBody>
      </p:sp>
      <p:pic>
        <p:nvPicPr>
          <p:cNvPr id="7" name="Afbeelding 6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23FC0551-8B6F-A299-D416-FE73FBDEB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2" y="1085222"/>
            <a:ext cx="8165175" cy="577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2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9F8F7-D658-E002-376C-65070CB62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>
                <a:solidFill>
                  <a:srgbClr val="7742A5"/>
                </a:solidFill>
                <a:latin typeface="Calibri"/>
                <a:cs typeface="Calibri"/>
              </a:rPr>
              <a:t>Feedback</a:t>
            </a:r>
          </a:p>
        </p:txBody>
      </p:sp>
      <p:pic>
        <p:nvPicPr>
          <p:cNvPr id="7" name="Afbeelding 6" descr="Afbeelding met Graphics, ontwerp&#10;&#10;Automatisch gegenereerde beschrijving">
            <a:extLst>
              <a:ext uri="{FF2B5EF4-FFF2-40B4-BE49-F238E27FC236}">
                <a16:creationId xmlns:a16="http://schemas.microsoft.com/office/drawing/2014/main" id="{767592D9-AF46-6639-06F8-B89E03AA2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07" y="1771929"/>
            <a:ext cx="5106586" cy="36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937336B4-0D6E-A162-E7A5-7EE2B13E0EC5}"/>
              </a:ext>
            </a:extLst>
          </p:cNvPr>
          <p:cNvSpPr txBox="1"/>
          <p:nvPr/>
        </p:nvSpPr>
        <p:spPr>
          <a:xfrm>
            <a:off x="886657" y="560633"/>
            <a:ext cx="304744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sz="4800" b="1" dirty="0">
                <a:solidFill>
                  <a:srgbClr val="7742A5"/>
                </a:solidFill>
                <a:latin typeface="Calibri" panose="020F0502020204030204"/>
              </a:rPr>
              <a:t>Agenda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7742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24EB8F5C-5218-C56B-8974-66D6BA70A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68507DE6-9269-6CA8-7BEA-0496EF721B24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21005E-4787-D728-DAEF-4C0364208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57A07509-CF61-6823-8A0F-6B15B276A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31876"/>
            <a:ext cx="5181600" cy="4351338"/>
          </a:xfrm>
        </p:spPr>
        <p:txBody>
          <a:bodyPr/>
          <a:lstStyle/>
          <a:p>
            <a:r>
              <a:rPr lang="nl-BE" sz="2600" dirty="0">
                <a:solidFill>
                  <a:srgbClr val="7742A5"/>
                </a:solidFill>
              </a:rPr>
              <a:t>Korte voorstelling</a:t>
            </a:r>
          </a:p>
          <a:p>
            <a:r>
              <a:rPr lang="nl-BE" sz="2600" dirty="0">
                <a:solidFill>
                  <a:srgbClr val="7742A5"/>
                </a:solidFill>
              </a:rPr>
              <a:t>Casus</a:t>
            </a:r>
          </a:p>
          <a:p>
            <a:r>
              <a:rPr lang="nl-BE" sz="2600" dirty="0">
                <a:solidFill>
                  <a:srgbClr val="7742A5"/>
                </a:solidFill>
              </a:rPr>
              <a:t>Oefening</a:t>
            </a:r>
          </a:p>
          <a:p>
            <a:r>
              <a:rPr lang="nl-BE" sz="2600" dirty="0">
                <a:solidFill>
                  <a:srgbClr val="7742A5"/>
                </a:solidFill>
              </a:rPr>
              <a:t>Terugkoppeling </a:t>
            </a:r>
          </a:p>
          <a:p>
            <a:r>
              <a:rPr lang="nl-BE" sz="2600" dirty="0">
                <a:solidFill>
                  <a:srgbClr val="7742A5"/>
                </a:solidFill>
              </a:rPr>
              <a:t>Afsluit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0655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C99C14-8B84-01B3-74FD-ADB76C9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764" y="4923001"/>
            <a:ext cx="9234447" cy="1325563"/>
          </a:xfrm>
        </p:spPr>
        <p:txBody>
          <a:bodyPr>
            <a:noAutofit/>
          </a:bodyPr>
          <a:lstStyle/>
          <a:p>
            <a:pPr algn="ctr"/>
            <a:r>
              <a:rPr lang="nl-BE" sz="3200">
                <a:solidFill>
                  <a:schemeClr val="tx1">
                    <a:lumMod val="75000"/>
                    <a:lumOff val="25000"/>
                  </a:schemeClr>
                </a:solidFill>
              </a:rPr>
              <a:t>Beide ervaring in het werken met kinderen en jongeren met gedragsstoornissen &amp; het ondersteunen van volwassenen die ermee geconfronteerd worden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4DC534-921D-5AB9-472C-7236D66AD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452" y="1602344"/>
            <a:ext cx="3350965" cy="960639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rgbClr val="7742A5"/>
                </a:solidFill>
              </a:rPr>
              <a:t>HR stafmedewerker</a:t>
            </a:r>
          </a:p>
          <a:p>
            <a:r>
              <a:rPr lang="nl-BE" dirty="0">
                <a:solidFill>
                  <a:srgbClr val="7742A5"/>
                </a:solidFill>
              </a:rPr>
              <a:t>De Kade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6E8628-9A21-116E-E369-BDD82058B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87375" y="1602344"/>
            <a:ext cx="2977607" cy="840177"/>
          </a:xfrm>
        </p:spPr>
        <p:txBody>
          <a:bodyPr>
            <a:normAutofit fontScale="92500" lnSpcReduction="20000"/>
          </a:bodyPr>
          <a:lstStyle/>
          <a:p>
            <a:r>
              <a:rPr lang="nl-BE">
                <a:solidFill>
                  <a:srgbClr val="7742A5"/>
                </a:solidFill>
              </a:rPr>
              <a:t>PAPS</a:t>
            </a:r>
          </a:p>
          <a:p>
            <a:r>
              <a:rPr lang="nl-BE">
                <a:solidFill>
                  <a:srgbClr val="7742A5"/>
                </a:solidFill>
              </a:rPr>
              <a:t>Liantis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CD7A19-824C-C21F-7DCD-F4C2926C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35" y="757482"/>
            <a:ext cx="3695797" cy="3695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2B1D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37336B4-0D6E-A162-E7A5-7EE2B13E0EC5}"/>
              </a:ext>
            </a:extLst>
          </p:cNvPr>
          <p:cNvSpPr txBox="1"/>
          <p:nvPr/>
        </p:nvSpPr>
        <p:spPr>
          <a:xfrm>
            <a:off x="810451" y="757482"/>
            <a:ext cx="304744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>
                <a:ln>
                  <a:noFill/>
                </a:ln>
                <a:solidFill>
                  <a:srgbClr val="7742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 Van den Bergen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74C2D6-E2DD-7831-B3A3-CD792E8FD83A}"/>
              </a:ext>
            </a:extLst>
          </p:cNvPr>
          <p:cNvSpPr txBox="1"/>
          <p:nvPr/>
        </p:nvSpPr>
        <p:spPr>
          <a:xfrm>
            <a:off x="8487375" y="767749"/>
            <a:ext cx="2447488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nl-BE" sz="2800" b="1" i="0" u="none" strike="noStrike" kern="1200" cap="none" spc="0" normalizeH="0" baseline="0" noProof="0">
                <a:ln>
                  <a:noFill/>
                </a:ln>
                <a:solidFill>
                  <a:srgbClr val="7742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Elien </a:t>
            </a:r>
            <a:r>
              <a:rPr lang="nl-BE" sz="2800" b="1">
                <a:solidFill>
                  <a:srgbClr val="7742A5"/>
                </a:solidFill>
                <a:latin typeface="Calibri" panose="020F0502020204030204"/>
              </a:rPr>
              <a:t>Desmedt </a:t>
            </a:r>
            <a:endParaRPr kumimoji="0" lang="nl-BE" sz="2800" b="1" i="0" u="none" strike="noStrike" kern="1200" cap="none" spc="0" normalizeH="0" baseline="0" noProof="0">
              <a:ln>
                <a:noFill/>
              </a:ln>
              <a:solidFill>
                <a:srgbClr val="7742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24EB8F5C-5218-C56B-8974-66D6BA70A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68507DE6-9269-6CA8-7BEA-0496EF721B24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21005E-4787-D728-DAEF-4C0364208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3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D6C58C6-AEE4-CB3A-2DD0-F144827E0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929" y="294928"/>
            <a:ext cx="9282988" cy="65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pic>
        <p:nvPicPr>
          <p:cNvPr id="5" name="Gebruiker">
            <a:hlinkClick r:id="" action="ppaction://media"/>
            <a:extLst>
              <a:ext uri="{FF2B5EF4-FFF2-40B4-BE49-F238E27FC236}">
                <a16:creationId xmlns:a16="http://schemas.microsoft.com/office/drawing/2014/main" id="{4F4B003C-D703-0734-B0A0-DB5C24A1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pic>
        <p:nvPicPr>
          <p:cNvPr id="7" name="Afbeelding 6" descr="Afbeelding met logo, Graphics, Lettertype, cirkel&#10;&#10;Automatisch gegenereerde beschrijving">
            <a:extLst>
              <a:ext uri="{FF2B5EF4-FFF2-40B4-BE49-F238E27FC236}">
                <a16:creationId xmlns:a16="http://schemas.microsoft.com/office/drawing/2014/main" id="{5B64EE6C-ACA2-86CD-F4F8-0F8A0C3B9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" y="4266188"/>
            <a:ext cx="3531848" cy="2497016"/>
          </a:xfrm>
          <a:prstGeom prst="rect">
            <a:avLst/>
          </a:prstGeom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5CDD4C3B-B0D5-11DD-1AF4-04D7862A8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59" y="134330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3600" dirty="0">
                <a:solidFill>
                  <a:srgbClr val="7742A5"/>
                </a:solidFill>
              </a:rPr>
              <a:t>Els aan het woord… 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251448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pic>
        <p:nvPicPr>
          <p:cNvPr id="3" name="Begeleider">
            <a:hlinkClick r:id="" action="ppaction://media"/>
            <a:extLst>
              <a:ext uri="{FF2B5EF4-FFF2-40B4-BE49-F238E27FC236}">
                <a16:creationId xmlns:a16="http://schemas.microsoft.com/office/drawing/2014/main" id="{1085E714-E563-BF19-F0B8-84F68C5C28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pic>
        <p:nvPicPr>
          <p:cNvPr id="3" name="Afbeelding 2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9686D13A-D4C3-424E-CFD3-B0BF1159A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" y="4298582"/>
            <a:ext cx="3477986" cy="245893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70F5F84-2720-7528-1F3F-87FBF7117656}"/>
              </a:ext>
            </a:extLst>
          </p:cNvPr>
          <p:cNvSpPr txBox="1"/>
          <p:nvPr/>
        </p:nvSpPr>
        <p:spPr>
          <a:xfrm>
            <a:off x="1004836" y="1228542"/>
            <a:ext cx="6250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BE" sz="3200" dirty="0">
                <a:solidFill>
                  <a:srgbClr val="7742A5"/>
                </a:solidFill>
              </a:rPr>
              <a:t>Elien aan het woord… 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50216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D996696-0094-A015-2EF6-34640BB6E5B9}"/>
              </a:ext>
            </a:extLst>
          </p:cNvPr>
          <p:cNvSpPr/>
          <p:nvPr/>
        </p:nvSpPr>
        <p:spPr>
          <a:xfrm>
            <a:off x="0" y="0"/>
            <a:ext cx="561975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FB0F91B8-27C7-66BB-421B-C4BB8D31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1700" y1="38472" x2="62550" y2="41655"/>
                        <a14:foregroundMark x1="72250" y1="39321" x2="72750" y2="39675"/>
                        <a14:foregroundMark x1="55000" y1="43281" x2="53850" y2="45403"/>
                        <a14:foregroundMark x1="54000" y1="45050" x2="53250" y2="44837"/>
                        <a14:foregroundMark x1="54350" y1="44837" x2="53350" y2="45403"/>
                        <a14:foregroundMark x1="33200" y1="36634" x2="33200" y2="38614"/>
                        <a14:foregroundMark x1="37500" y1="35926" x2="37500" y2="35926"/>
                        <a14:foregroundMark x1="53500" y1="44696" x2="53500" y2="44696"/>
                        <a14:foregroundMark x1="53600" y1="45545" x2="53600" y2="45545"/>
                        <a14:foregroundMark x1="53500" y1="45191" x2="53500" y2="4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6262"/>
            <a:ext cx="2317118" cy="1638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05A458-54D2-45EC-D294-CB4712258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37834"/>
            <a:ext cx="661987" cy="781416"/>
          </a:xfrm>
          <a:prstGeom prst="rect">
            <a:avLst/>
          </a:prstGeom>
        </p:spPr>
      </p:pic>
      <p:pic>
        <p:nvPicPr>
          <p:cNvPr id="2" name="Leidinggevende">
            <a:hlinkClick r:id="" action="ppaction://media"/>
            <a:extLst>
              <a:ext uri="{FF2B5EF4-FFF2-40B4-BE49-F238E27FC236}">
                <a16:creationId xmlns:a16="http://schemas.microsoft.com/office/drawing/2014/main" id="{18257A54-894E-F6E5-63FD-6CAD4E039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35F4D88-A861-4B63-9A56-418045A5134C}" vid="{504FAC8B-D64A-4678-B951-27A8D6D9981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62A26D8ACEFB41AE20E36E812AE4FF" ma:contentTypeVersion="17" ma:contentTypeDescription="Een nieuw document maken." ma:contentTypeScope="" ma:versionID="cd701805d691417a83ee3b1ccdfbdd2e">
  <xsd:schema xmlns:xsd="http://www.w3.org/2001/XMLSchema" xmlns:xs="http://www.w3.org/2001/XMLSchema" xmlns:p="http://schemas.microsoft.com/office/2006/metadata/properties" xmlns:ns2="1926bdfc-fe79-4237-9e10-fa8dd4d42c78" xmlns:ns3="c04812c8-f446-44a4-a8c1-3f24b53725c5" targetNamespace="http://schemas.microsoft.com/office/2006/metadata/properties" ma:root="true" ma:fieldsID="f85b1d68e917595e85a7d99dc15485d0" ns2:_="" ns3:_="">
    <xsd:import namespace="1926bdfc-fe79-4237-9e10-fa8dd4d42c78"/>
    <xsd:import namespace="c04812c8-f446-44a4-a8c1-3f24b53725c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6bdfc-fe79-4237-9e10-fa8dd4d42c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4e4048-c75a-4de2-9c2e-7ad38f2c60da}" ma:internalName="TaxCatchAll" ma:showField="CatchAllData" ma:web="1926bdfc-fe79-4237-9e10-fa8dd4d42c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812c8-f446-44a4-a8c1-3f24b5372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bf58e264-457d-46de-81b7-d93083f90f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95B0F2-0432-44AA-AA85-AEA52076FEB5}"/>
</file>

<file path=customXml/itemProps2.xml><?xml version="1.0" encoding="utf-8"?>
<ds:datastoreItem xmlns:ds="http://schemas.openxmlformats.org/officeDocument/2006/customXml" ds:itemID="{F36DFBFE-2646-4AD0-B9A3-7B728DEB65D9}"/>
</file>

<file path=docProps/app.xml><?xml version="1.0" encoding="utf-8"?>
<Properties xmlns="http://schemas.openxmlformats.org/officeDocument/2006/extended-properties" xmlns:vt="http://schemas.openxmlformats.org/officeDocument/2006/docPropsVTypes">
  <Template>Sjabloon PowerPoint De Kade en Liantis</Template>
  <TotalTime>0</TotalTime>
  <Words>72</Words>
  <Application>Microsoft Office PowerPoint</Application>
  <PresentationFormat>Breedbeeld</PresentationFormat>
  <Paragraphs>20</Paragraphs>
  <Slides>12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Kantoorthema</vt:lpstr>
      <vt:lpstr>Omgaan met agressie </vt:lpstr>
      <vt:lpstr>PowerPoint-presentatie</vt:lpstr>
      <vt:lpstr>Beide ervaring in het werken met kinderen en jongeren met gedragsstoornissen &amp; het ondersteunen van volwassenen die ermee geconfronteerd worden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heeft … nodig als het gaat om agressie?   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Omgaan met agressie</dc:title>
  <dc:creator>Els Van den Bergen</dc:creator>
  <cp:lastModifiedBy>Els Van den Bergen</cp:lastModifiedBy>
  <cp:revision>2</cp:revision>
  <dcterms:created xsi:type="dcterms:W3CDTF">2023-09-06T13:42:10Z</dcterms:created>
  <dcterms:modified xsi:type="dcterms:W3CDTF">2023-09-08T12:06:39Z</dcterms:modified>
</cp:coreProperties>
</file>